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05" r:id="rId5"/>
  </p:sldMasterIdLst>
  <p:notesMasterIdLst>
    <p:notesMasterId r:id="rId15"/>
  </p:notesMasterIdLst>
  <p:sldIdLst>
    <p:sldId id="320" r:id="rId6"/>
    <p:sldId id="443" r:id="rId7"/>
    <p:sldId id="444" r:id="rId8"/>
    <p:sldId id="448" r:id="rId9"/>
    <p:sldId id="438" r:id="rId10"/>
    <p:sldId id="439" r:id="rId11"/>
    <p:sldId id="441" r:id="rId12"/>
    <p:sldId id="442" r:id="rId13"/>
    <p:sldId id="436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39B40B-0B56-463A-BBD7-03DE5F777905}" v="6" dt="2021-10-20T07:33:17.425"/>
    <p1510:client id="{B1911AE7-D18D-4E15-8A8D-D3EC5B486ABA}" v="56" dt="2021-10-20T07:40:51.899"/>
    <p1510:client id="{D772B7D2-7BCC-45B4-8DD5-D9B7B7A4E59D}" v="8" dt="2021-10-20T07:39:47.970"/>
    <p1510:client id="{E77FF141-9429-490F-8E4E-F9BFBBFF024A}" v="96" dt="2021-10-20T07:31:16.5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D772B7D2-7BCC-45B4-8DD5-D9B7B7A4E59D}"/>
    <pc:docChg chg="modSld">
      <pc:chgData name="" userId="" providerId="" clId="Web-{D772B7D2-7BCC-45B4-8DD5-D9B7B7A4E59D}" dt="2021-10-20T07:39:37.438" v="1" actId="20577"/>
      <pc:docMkLst>
        <pc:docMk/>
      </pc:docMkLst>
      <pc:sldChg chg="modSp">
        <pc:chgData name="" userId="" providerId="" clId="Web-{D772B7D2-7BCC-45B4-8DD5-D9B7B7A4E59D}" dt="2021-10-20T07:39:37.438" v="1" actId="20577"/>
        <pc:sldMkLst>
          <pc:docMk/>
          <pc:sldMk cId="1859013115" sldId="436"/>
        </pc:sldMkLst>
        <pc:spChg chg="mod">
          <ac:chgData name="" userId="" providerId="" clId="Web-{D772B7D2-7BCC-45B4-8DD5-D9B7B7A4E59D}" dt="2021-10-20T07:39:37.438" v="1" actId="20577"/>
          <ac:spMkLst>
            <pc:docMk/>
            <pc:sldMk cId="1859013115" sldId="436"/>
            <ac:spMk id="4" creationId="{70557019-8028-491C-9F72-49A6A50BAB7A}"/>
          </ac:spMkLst>
        </pc:spChg>
        <pc:spChg chg="mod">
          <ac:chgData name="" userId="" providerId="" clId="Web-{D772B7D2-7BCC-45B4-8DD5-D9B7B7A4E59D}" dt="2021-10-20T07:39:32.719" v="0" actId="1076"/>
          <ac:spMkLst>
            <pc:docMk/>
            <pc:sldMk cId="1859013115" sldId="436"/>
            <ac:spMk id="25" creationId="{53DEA055-F3EB-4860-A8F1-05B11348172E}"/>
          </ac:spMkLst>
        </pc:spChg>
      </pc:sldChg>
    </pc:docChg>
  </pc:docChgLst>
  <pc:docChgLst>
    <pc:chgData name="Mattia Giuseppe Marzano" userId="1da3375e-efa2-486c-82df-c3e98a435fdf" providerId="ADAL" clId="{B1911AE7-D18D-4E15-8A8D-D3EC5B486ABA}"/>
    <pc:docChg chg="custSel modSld">
      <pc:chgData name="Mattia Giuseppe Marzano" userId="1da3375e-efa2-486c-82df-c3e98a435fdf" providerId="ADAL" clId="{B1911AE7-D18D-4E15-8A8D-D3EC5B486ABA}" dt="2021-10-20T07:39:32.015" v="42" actId="1076"/>
      <pc:docMkLst>
        <pc:docMk/>
      </pc:docMkLst>
      <pc:sldChg chg="addSp delSp modSp mod">
        <pc:chgData name="Mattia Giuseppe Marzano" userId="1da3375e-efa2-486c-82df-c3e98a435fdf" providerId="ADAL" clId="{B1911AE7-D18D-4E15-8A8D-D3EC5B486ABA}" dt="2021-10-20T07:39:32.015" v="42" actId="1076"/>
        <pc:sldMkLst>
          <pc:docMk/>
          <pc:sldMk cId="1859013115" sldId="436"/>
        </pc:sldMkLst>
        <pc:spChg chg="mod">
          <ac:chgData name="Mattia Giuseppe Marzano" userId="1da3375e-efa2-486c-82df-c3e98a435fdf" providerId="ADAL" clId="{B1911AE7-D18D-4E15-8A8D-D3EC5B486ABA}" dt="2021-10-20T07:39:32.015" v="42" actId="1076"/>
          <ac:spMkLst>
            <pc:docMk/>
            <pc:sldMk cId="1859013115" sldId="436"/>
            <ac:spMk id="4" creationId="{70557019-8028-491C-9F72-49A6A50BAB7A}"/>
          </ac:spMkLst>
        </pc:spChg>
        <pc:spChg chg="add mod">
          <ac:chgData name="Mattia Giuseppe Marzano" userId="1da3375e-efa2-486c-82df-c3e98a435fdf" providerId="ADAL" clId="{B1911AE7-D18D-4E15-8A8D-D3EC5B486ABA}" dt="2021-10-20T07:26:36.735" v="15" actId="20577"/>
          <ac:spMkLst>
            <pc:docMk/>
            <pc:sldMk cId="1859013115" sldId="436"/>
            <ac:spMk id="23" creationId="{08E183DA-C430-4CAB-AAF0-5DA2DE250D8A}"/>
          </ac:spMkLst>
        </pc:spChg>
        <pc:spChg chg="add mod">
          <ac:chgData name="Mattia Giuseppe Marzano" userId="1da3375e-efa2-486c-82df-c3e98a435fdf" providerId="ADAL" clId="{B1911AE7-D18D-4E15-8A8D-D3EC5B486ABA}" dt="2021-10-20T07:26:40.786" v="16" actId="20577"/>
          <ac:spMkLst>
            <pc:docMk/>
            <pc:sldMk cId="1859013115" sldId="436"/>
            <ac:spMk id="24" creationId="{A3592410-1816-4C93-891F-E09DC1A3B29D}"/>
          </ac:spMkLst>
        </pc:spChg>
        <pc:spChg chg="mod">
          <ac:chgData name="Mattia Giuseppe Marzano" userId="1da3375e-efa2-486c-82df-c3e98a435fdf" providerId="ADAL" clId="{B1911AE7-D18D-4E15-8A8D-D3EC5B486ABA}" dt="2021-10-20T07:39:32.015" v="42" actId="1076"/>
          <ac:spMkLst>
            <pc:docMk/>
            <pc:sldMk cId="1859013115" sldId="436"/>
            <ac:spMk id="25" creationId="{53DEA055-F3EB-4860-A8F1-05B11348172E}"/>
          </ac:spMkLst>
        </pc:spChg>
        <pc:picChg chg="add mod">
          <ac:chgData name="Mattia Giuseppe Marzano" userId="1da3375e-efa2-486c-82df-c3e98a435fdf" providerId="ADAL" clId="{B1911AE7-D18D-4E15-8A8D-D3EC5B486ABA}" dt="2021-10-20T07:29:08.448" v="27" actId="1076"/>
          <ac:picMkLst>
            <pc:docMk/>
            <pc:sldMk cId="1859013115" sldId="436"/>
            <ac:picMk id="3" creationId="{4827A64C-6208-42ED-897F-194E781FC7C3}"/>
          </ac:picMkLst>
        </pc:picChg>
        <pc:picChg chg="add mod">
          <ac:chgData name="Mattia Giuseppe Marzano" userId="1da3375e-efa2-486c-82df-c3e98a435fdf" providerId="ADAL" clId="{B1911AE7-D18D-4E15-8A8D-D3EC5B486ABA}" dt="2021-10-20T07:39:19.311" v="41" actId="1076"/>
          <ac:picMkLst>
            <pc:docMk/>
            <pc:sldMk cId="1859013115" sldId="436"/>
            <ac:picMk id="5" creationId="{183AF18A-4C12-418E-A7DA-BED22A1076CD}"/>
          </ac:picMkLst>
        </pc:picChg>
        <pc:picChg chg="add del mod">
          <ac:chgData name="Mattia Giuseppe Marzano" userId="1da3375e-efa2-486c-82df-c3e98a435fdf" providerId="ADAL" clId="{B1911AE7-D18D-4E15-8A8D-D3EC5B486ABA}" dt="2021-10-20T07:27:43.148" v="18" actId="478"/>
          <ac:picMkLst>
            <pc:docMk/>
            <pc:sldMk cId="1859013115" sldId="436"/>
            <ac:picMk id="22" creationId="{78A8B1EE-37A9-4E43-96AB-22D6586E591C}"/>
          </ac:picMkLst>
        </pc:picChg>
      </pc:sldChg>
    </pc:docChg>
  </pc:docChgLst>
  <pc:docChgLst>
    <pc:chgData name="Petar Crepulja" userId="S::petar.crepulja@eng.it::8eac6c41-ccee-4eb7-bbe3-9486d7eb6bea" providerId="AD" clId="Web-{4D39B40B-0B56-463A-BBD7-03DE5F777905}"/>
    <pc:docChg chg="modSld">
      <pc:chgData name="Petar Crepulja" userId="S::petar.crepulja@eng.it::8eac6c41-ccee-4eb7-bbe3-9486d7eb6bea" providerId="AD" clId="Web-{4D39B40B-0B56-463A-BBD7-03DE5F777905}" dt="2021-10-20T07:33:17.425" v="4"/>
      <pc:docMkLst>
        <pc:docMk/>
      </pc:docMkLst>
      <pc:sldChg chg="addSp delSp modSp">
        <pc:chgData name="Petar Crepulja" userId="S::petar.crepulja@eng.it::8eac6c41-ccee-4eb7-bbe3-9486d7eb6bea" providerId="AD" clId="Web-{4D39B40B-0B56-463A-BBD7-03DE5F777905}" dt="2021-10-20T07:33:17.425" v="4"/>
        <pc:sldMkLst>
          <pc:docMk/>
          <pc:sldMk cId="1859013115" sldId="436"/>
        </pc:sldMkLst>
        <pc:spChg chg="add del">
          <ac:chgData name="Petar Crepulja" userId="S::petar.crepulja@eng.it::8eac6c41-ccee-4eb7-bbe3-9486d7eb6bea" providerId="AD" clId="Web-{4D39B40B-0B56-463A-BBD7-03DE5F777905}" dt="2021-10-20T07:33:17.425" v="4"/>
          <ac:spMkLst>
            <pc:docMk/>
            <pc:sldMk cId="1859013115" sldId="436"/>
            <ac:spMk id="22" creationId="{9F367FBD-22AA-4A78-AFE1-1029297C4100}"/>
          </ac:spMkLst>
        </pc:spChg>
        <pc:picChg chg="mod">
          <ac:chgData name="Petar Crepulja" userId="S::petar.crepulja@eng.it::8eac6c41-ccee-4eb7-bbe3-9486d7eb6bea" providerId="AD" clId="Web-{4D39B40B-0B56-463A-BBD7-03DE5F777905}" dt="2021-10-20T07:33:09.988" v="2" actId="1076"/>
          <ac:picMkLst>
            <pc:docMk/>
            <pc:sldMk cId="1859013115" sldId="436"/>
            <ac:picMk id="3" creationId="{4827A64C-6208-42ED-897F-194E781FC7C3}"/>
          </ac:picMkLst>
        </pc:picChg>
      </pc:sldChg>
    </pc:docChg>
  </pc:docChgLst>
  <pc:docChgLst>
    <pc:chgData name="Petar Crepulja" userId="S::petar.crepulja@eng.it::8eac6c41-ccee-4eb7-bbe3-9486d7eb6bea" providerId="AD" clId="Web-{E77FF141-9429-490F-8E4E-F9BFBBFF024A}"/>
    <pc:docChg chg="modSld">
      <pc:chgData name="Petar Crepulja" userId="S::petar.crepulja@eng.it::8eac6c41-ccee-4eb7-bbe3-9486d7eb6bea" providerId="AD" clId="Web-{E77FF141-9429-490F-8E4E-F9BFBBFF024A}" dt="2021-10-20T07:31:16.575" v="71" actId="20577"/>
      <pc:docMkLst>
        <pc:docMk/>
      </pc:docMkLst>
      <pc:sldChg chg="addSp delSp modSp">
        <pc:chgData name="Petar Crepulja" userId="S::petar.crepulja@eng.it::8eac6c41-ccee-4eb7-bbe3-9486d7eb6bea" providerId="AD" clId="Web-{E77FF141-9429-490F-8E4E-F9BFBBFF024A}" dt="2021-10-20T07:31:16.575" v="71" actId="20577"/>
        <pc:sldMkLst>
          <pc:docMk/>
          <pc:sldMk cId="1859013115" sldId="436"/>
        </pc:sldMkLst>
        <pc:spChg chg="add del mod">
          <ac:chgData name="Petar Crepulja" userId="S::petar.crepulja@eng.it::8eac6c41-ccee-4eb7-bbe3-9486d7eb6bea" providerId="AD" clId="Web-{E77FF141-9429-490F-8E4E-F9BFBBFF024A}" dt="2021-10-20T07:28:32.681" v="3"/>
          <ac:spMkLst>
            <pc:docMk/>
            <pc:sldMk cId="1859013115" sldId="436"/>
            <ac:spMk id="2" creationId="{6CB0DFB9-72F5-4515-BDF4-404C748CD554}"/>
          </ac:spMkLst>
        </pc:spChg>
        <pc:spChg chg="add mod">
          <ac:chgData name="Petar Crepulja" userId="S::petar.crepulja@eng.it::8eac6c41-ccee-4eb7-bbe3-9486d7eb6bea" providerId="AD" clId="Web-{E77FF141-9429-490F-8E4E-F9BFBBFF024A}" dt="2021-10-20T07:28:59.932" v="16" actId="20577"/>
          <ac:spMkLst>
            <pc:docMk/>
            <pc:sldMk cId="1859013115" sldId="436"/>
            <ac:spMk id="4" creationId="{70557019-8028-491C-9F72-49A6A50BAB7A}"/>
          </ac:spMkLst>
        </pc:spChg>
        <pc:spChg chg="add del mod">
          <ac:chgData name="Petar Crepulja" userId="S::petar.crepulja@eng.it::8eac6c41-ccee-4eb7-bbe3-9486d7eb6bea" providerId="AD" clId="Web-{E77FF141-9429-490F-8E4E-F9BFBBFF024A}" dt="2021-10-20T07:29:12.854" v="23"/>
          <ac:spMkLst>
            <pc:docMk/>
            <pc:sldMk cId="1859013115" sldId="436"/>
            <ac:spMk id="5" creationId="{D03D3C48-56DA-4551-8413-EE5DD2E3FDCC}"/>
          </ac:spMkLst>
        </pc:spChg>
        <pc:spChg chg="add del mod">
          <ac:chgData name="Petar Crepulja" userId="S::petar.crepulja@eng.it::8eac6c41-ccee-4eb7-bbe3-9486d7eb6bea" providerId="AD" clId="Web-{E77FF141-9429-490F-8E4E-F9BFBBFF024A}" dt="2021-10-20T07:30:39.981" v="49"/>
          <ac:spMkLst>
            <pc:docMk/>
            <pc:sldMk cId="1859013115" sldId="436"/>
            <ac:spMk id="8" creationId="{3106618E-6ACC-48CA-8FAB-9531F622FBC9}"/>
          </ac:spMkLst>
        </pc:spChg>
        <pc:spChg chg="add mod">
          <ac:chgData name="Petar Crepulja" userId="S::petar.crepulja@eng.it::8eac6c41-ccee-4eb7-bbe3-9486d7eb6bea" providerId="AD" clId="Web-{E77FF141-9429-490F-8E4E-F9BFBBFF024A}" dt="2021-10-20T07:31:16.575" v="71" actId="20577"/>
          <ac:spMkLst>
            <pc:docMk/>
            <pc:sldMk cId="1859013115" sldId="436"/>
            <ac:spMk id="25" creationId="{53DEA055-F3EB-4860-A8F1-05B11348172E}"/>
          </ac:spMkLst>
        </pc:spChg>
      </pc:sldChg>
    </pc:docChg>
  </pc:docChgLst>
  <pc:docChgLst>
    <pc:chgData name="Petar Crepulja" userId="S::petar.crepulja@eng.it::8eac6c41-ccee-4eb7-bbe3-9486d7eb6bea" providerId="AD" clId="Web-{D772B7D2-7BCC-45B4-8DD5-D9B7B7A4E59D}"/>
    <pc:docChg chg="modSld">
      <pc:chgData name="Petar Crepulja" userId="S::petar.crepulja@eng.it::8eac6c41-ccee-4eb7-bbe3-9486d7eb6bea" providerId="AD" clId="Web-{D772B7D2-7BCC-45B4-8DD5-D9B7B7A4E59D}" dt="2021-10-20T07:39:43.361" v="1" actId="20577"/>
      <pc:docMkLst>
        <pc:docMk/>
      </pc:docMkLst>
      <pc:sldChg chg="modSp">
        <pc:chgData name="Petar Crepulja" userId="S::petar.crepulja@eng.it::8eac6c41-ccee-4eb7-bbe3-9486d7eb6bea" providerId="AD" clId="Web-{D772B7D2-7BCC-45B4-8DD5-D9B7B7A4E59D}" dt="2021-10-20T07:39:43.361" v="1" actId="20577"/>
        <pc:sldMkLst>
          <pc:docMk/>
          <pc:sldMk cId="1859013115" sldId="436"/>
        </pc:sldMkLst>
        <pc:spChg chg="mod">
          <ac:chgData name="Petar Crepulja" userId="S::petar.crepulja@eng.it::8eac6c41-ccee-4eb7-bbe3-9486d7eb6bea" providerId="AD" clId="Web-{D772B7D2-7BCC-45B4-8DD5-D9B7B7A4E59D}" dt="2021-10-20T07:39:43.361" v="1" actId="20577"/>
          <ac:spMkLst>
            <pc:docMk/>
            <pc:sldMk cId="1859013115" sldId="436"/>
            <ac:spMk id="4" creationId="{70557019-8028-491C-9F72-49A6A50BAB7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41284A-D592-6E4F-ABDD-4DA4626D460C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3206F3-4AA7-1F4D-8E4C-C980B4640889}">
      <dgm:prSet custT="1"/>
      <dgm:spPr/>
      <dgm:t>
        <a:bodyPr/>
        <a:lstStyle/>
        <a:p>
          <a:r>
            <a:rPr lang="en-GB" sz="1800" b="1" err="1"/>
            <a:t>TRUsted</a:t>
          </a:r>
          <a:r>
            <a:rPr lang="en-GB" sz="1800" b="1"/>
            <a:t> Engineering CONNECTOR</a:t>
          </a:r>
          <a:endParaRPr lang="en-IT" sz="1800" b="1"/>
        </a:p>
      </dgm:t>
    </dgm:pt>
    <dgm:pt modelId="{ADF81AD2-A6FE-B54B-9351-A3B11ADFF573}" type="parTrans" cxnId="{EF820CB0-44EA-004A-8A01-EF7E610B1529}">
      <dgm:prSet/>
      <dgm:spPr/>
      <dgm:t>
        <a:bodyPr/>
        <a:lstStyle/>
        <a:p>
          <a:endParaRPr lang="en-GB" sz="1400"/>
        </a:p>
      </dgm:t>
    </dgm:pt>
    <dgm:pt modelId="{9B1FBB7A-CDBB-5544-AA85-1F3CE56BBAD2}" type="sibTrans" cxnId="{EF820CB0-44EA-004A-8A01-EF7E610B1529}">
      <dgm:prSet/>
      <dgm:spPr/>
      <dgm:t>
        <a:bodyPr/>
        <a:lstStyle/>
        <a:p>
          <a:endParaRPr lang="en-GB" sz="1400"/>
        </a:p>
      </dgm:t>
    </dgm:pt>
    <dgm:pt modelId="{8EE1C387-AD93-7B43-A1A9-DB9EDE0EFC44}">
      <dgm:prSet custT="1"/>
      <dgm:spPr/>
      <dgm:t>
        <a:bodyPr/>
        <a:lstStyle/>
        <a:p>
          <a:r>
            <a:rPr lang="en-GB" sz="1400"/>
            <a:t>Open Source</a:t>
          </a:r>
          <a:endParaRPr lang="en-IT" sz="1400"/>
        </a:p>
      </dgm:t>
    </dgm:pt>
    <dgm:pt modelId="{02DE1D0F-BC8C-504E-BC51-59CAC03DFA11}" type="parTrans" cxnId="{FB6CCA1F-F2D7-7A49-B419-E399E406BDCB}">
      <dgm:prSet/>
      <dgm:spPr/>
      <dgm:t>
        <a:bodyPr/>
        <a:lstStyle/>
        <a:p>
          <a:endParaRPr lang="en-GB" sz="1400"/>
        </a:p>
      </dgm:t>
    </dgm:pt>
    <dgm:pt modelId="{E99067BE-CA4C-4241-A3DE-9573A94DA6DC}" type="sibTrans" cxnId="{FB6CCA1F-F2D7-7A49-B419-E399E406BDCB}">
      <dgm:prSet/>
      <dgm:spPr/>
      <dgm:t>
        <a:bodyPr/>
        <a:lstStyle/>
        <a:p>
          <a:endParaRPr lang="en-GB" sz="1400"/>
        </a:p>
      </dgm:t>
    </dgm:pt>
    <dgm:pt modelId="{66AE68C0-4BA2-8548-A398-2E1824FA0B39}">
      <dgm:prSet custT="1"/>
      <dgm:spPr/>
      <dgm:t>
        <a:bodyPr/>
        <a:lstStyle/>
        <a:p>
          <a:r>
            <a:rPr lang="en-GB" sz="1400" err="1"/>
            <a:t>MultiFormat</a:t>
          </a:r>
          <a:endParaRPr lang="en-IT" sz="1400"/>
        </a:p>
      </dgm:t>
    </dgm:pt>
    <dgm:pt modelId="{AB74CB09-1BE1-F040-BF36-20DD0BECA80B}" type="parTrans" cxnId="{E08D4BFF-7B0C-A249-86DB-16D6B5094783}">
      <dgm:prSet/>
      <dgm:spPr/>
      <dgm:t>
        <a:bodyPr/>
        <a:lstStyle/>
        <a:p>
          <a:endParaRPr lang="en-GB" sz="1400"/>
        </a:p>
      </dgm:t>
    </dgm:pt>
    <dgm:pt modelId="{D28201AA-ADF9-854C-9130-2327665AB747}" type="sibTrans" cxnId="{E08D4BFF-7B0C-A249-86DB-16D6B5094783}">
      <dgm:prSet/>
      <dgm:spPr/>
      <dgm:t>
        <a:bodyPr/>
        <a:lstStyle/>
        <a:p>
          <a:endParaRPr lang="en-GB" sz="1400"/>
        </a:p>
      </dgm:t>
    </dgm:pt>
    <dgm:pt modelId="{C461C78F-59F1-3B42-882A-84B7B5FBC0D7}">
      <dgm:prSet custT="1"/>
      <dgm:spPr/>
      <dgm:t>
        <a:bodyPr/>
        <a:lstStyle/>
        <a:p>
          <a:r>
            <a:rPr lang="en-GB" sz="1400" err="1"/>
            <a:t>MultiProtocol</a:t>
          </a:r>
          <a:endParaRPr lang="en-IT" sz="1400"/>
        </a:p>
      </dgm:t>
    </dgm:pt>
    <dgm:pt modelId="{94EA2B4E-6E35-7945-AA53-3ECC1944F6B3}" type="parTrans" cxnId="{33A5E9E0-CA40-5E47-8CC3-4E435934DA37}">
      <dgm:prSet/>
      <dgm:spPr/>
      <dgm:t>
        <a:bodyPr/>
        <a:lstStyle/>
        <a:p>
          <a:endParaRPr lang="en-GB" sz="1400"/>
        </a:p>
      </dgm:t>
    </dgm:pt>
    <dgm:pt modelId="{CACB7042-B2CA-4C45-B224-527F4132B2E3}" type="sibTrans" cxnId="{33A5E9E0-CA40-5E47-8CC3-4E435934DA37}">
      <dgm:prSet/>
      <dgm:spPr/>
      <dgm:t>
        <a:bodyPr/>
        <a:lstStyle/>
        <a:p>
          <a:endParaRPr lang="en-GB" sz="1400"/>
        </a:p>
      </dgm:t>
    </dgm:pt>
    <dgm:pt modelId="{EABE2790-A0CD-054D-B290-58252D5E2994}">
      <dgm:prSet custT="1"/>
      <dgm:spPr/>
      <dgm:t>
        <a:bodyPr/>
        <a:lstStyle/>
        <a:p>
          <a:r>
            <a:rPr lang="en-GB" sz="1400"/>
            <a:t>Configurable</a:t>
          </a:r>
          <a:endParaRPr lang="en-IT" sz="1400"/>
        </a:p>
      </dgm:t>
    </dgm:pt>
    <dgm:pt modelId="{3AF4E69F-111D-CB4A-9F1D-DD4926036ED5}" type="parTrans" cxnId="{5ABD6D9A-2DEE-A740-9EF6-849F0C4ABD2F}">
      <dgm:prSet/>
      <dgm:spPr/>
      <dgm:t>
        <a:bodyPr/>
        <a:lstStyle/>
        <a:p>
          <a:endParaRPr lang="en-GB" sz="1400"/>
        </a:p>
      </dgm:t>
    </dgm:pt>
    <dgm:pt modelId="{32CC3C93-0E18-CF4C-9EA4-D5823597EBE2}" type="sibTrans" cxnId="{5ABD6D9A-2DEE-A740-9EF6-849F0C4ABD2F}">
      <dgm:prSet/>
      <dgm:spPr/>
      <dgm:t>
        <a:bodyPr/>
        <a:lstStyle/>
        <a:p>
          <a:endParaRPr lang="en-GB" sz="1400"/>
        </a:p>
      </dgm:t>
    </dgm:pt>
    <dgm:pt modelId="{F43F6B2F-7971-494F-A1E2-65963347E058}">
      <dgm:prSet custT="1"/>
      <dgm:spPr/>
      <dgm:t>
        <a:bodyPr/>
        <a:lstStyle/>
        <a:p>
          <a:r>
            <a:rPr lang="en-GB" sz="1400"/>
            <a:t>Extendible</a:t>
          </a:r>
          <a:endParaRPr lang="en-IT" sz="1400"/>
        </a:p>
      </dgm:t>
    </dgm:pt>
    <dgm:pt modelId="{287B344D-1CFF-364E-864C-5985E3BB729A}" type="parTrans" cxnId="{CF74D392-380A-244B-8A4D-934E7709340F}">
      <dgm:prSet/>
      <dgm:spPr/>
      <dgm:t>
        <a:bodyPr/>
        <a:lstStyle/>
        <a:p>
          <a:endParaRPr lang="en-GB" sz="1400"/>
        </a:p>
      </dgm:t>
    </dgm:pt>
    <dgm:pt modelId="{3A0B815B-1099-5042-AB60-51C8F0111B47}" type="sibTrans" cxnId="{CF74D392-380A-244B-8A4D-934E7709340F}">
      <dgm:prSet/>
      <dgm:spPr/>
      <dgm:t>
        <a:bodyPr/>
        <a:lstStyle/>
        <a:p>
          <a:endParaRPr lang="en-GB" sz="1400"/>
        </a:p>
      </dgm:t>
    </dgm:pt>
    <dgm:pt modelId="{49CD897F-C9FA-7C49-8E59-B46B7E725725}">
      <dgm:prSet custT="1"/>
      <dgm:spPr/>
      <dgm:t>
        <a:bodyPr/>
        <a:lstStyle/>
        <a:p>
          <a:r>
            <a:rPr lang="en-GB" sz="1400"/>
            <a:t>Integrable</a:t>
          </a:r>
          <a:endParaRPr lang="en-IT" sz="1400"/>
        </a:p>
      </dgm:t>
    </dgm:pt>
    <dgm:pt modelId="{3AA13534-214D-F742-A156-38D65AA59E1D}" type="parTrans" cxnId="{B2C84CD7-CE12-1B47-BB77-40D613434E77}">
      <dgm:prSet/>
      <dgm:spPr/>
      <dgm:t>
        <a:bodyPr/>
        <a:lstStyle/>
        <a:p>
          <a:endParaRPr lang="en-GB" sz="1400"/>
        </a:p>
      </dgm:t>
    </dgm:pt>
    <dgm:pt modelId="{178FCDA6-3949-634B-B271-5131DEE1BE53}" type="sibTrans" cxnId="{B2C84CD7-CE12-1B47-BB77-40D613434E77}">
      <dgm:prSet/>
      <dgm:spPr/>
      <dgm:t>
        <a:bodyPr/>
        <a:lstStyle/>
        <a:p>
          <a:endParaRPr lang="en-GB" sz="1400"/>
        </a:p>
      </dgm:t>
    </dgm:pt>
    <dgm:pt modelId="{B991E980-968F-B74A-ADE8-4F0842440114}" type="pres">
      <dgm:prSet presAssocID="{6341284A-D592-6E4F-ABDD-4DA4626D460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FA10630-303A-1F43-AEE8-250F4827ADF8}" type="pres">
      <dgm:prSet presAssocID="{493206F3-4AA7-1F4D-8E4C-C980B4640889}" presName="centerShape" presStyleLbl="node0" presStyleIdx="0" presStyleCnt="1"/>
      <dgm:spPr/>
    </dgm:pt>
    <dgm:pt modelId="{13DBB713-3C30-FD48-BCFB-167F22948B75}" type="pres">
      <dgm:prSet presAssocID="{8EE1C387-AD93-7B43-A1A9-DB9EDE0EFC44}" presName="node" presStyleLbl="node1" presStyleIdx="0" presStyleCnt="6">
        <dgm:presLayoutVars>
          <dgm:bulletEnabled val="1"/>
        </dgm:presLayoutVars>
      </dgm:prSet>
      <dgm:spPr/>
    </dgm:pt>
    <dgm:pt modelId="{63CF9FD4-281A-2E49-B56B-E572DD2FCBEB}" type="pres">
      <dgm:prSet presAssocID="{8EE1C387-AD93-7B43-A1A9-DB9EDE0EFC44}" presName="dummy" presStyleCnt="0"/>
      <dgm:spPr/>
    </dgm:pt>
    <dgm:pt modelId="{89B7A96A-47F8-E045-B6A5-E0452F096F33}" type="pres">
      <dgm:prSet presAssocID="{E99067BE-CA4C-4241-A3DE-9573A94DA6DC}" presName="sibTrans" presStyleLbl="sibTrans2D1" presStyleIdx="0" presStyleCnt="6"/>
      <dgm:spPr/>
    </dgm:pt>
    <dgm:pt modelId="{A2B2B799-7C0C-E048-AB31-610D2CDE7709}" type="pres">
      <dgm:prSet presAssocID="{66AE68C0-4BA2-8548-A398-2E1824FA0B39}" presName="node" presStyleLbl="node1" presStyleIdx="1" presStyleCnt="6">
        <dgm:presLayoutVars>
          <dgm:bulletEnabled val="1"/>
        </dgm:presLayoutVars>
      </dgm:prSet>
      <dgm:spPr/>
    </dgm:pt>
    <dgm:pt modelId="{8E9C9EC5-1D71-9947-A645-E6AA778A8B8A}" type="pres">
      <dgm:prSet presAssocID="{66AE68C0-4BA2-8548-A398-2E1824FA0B39}" presName="dummy" presStyleCnt="0"/>
      <dgm:spPr/>
    </dgm:pt>
    <dgm:pt modelId="{16C717A6-6919-134E-9B42-06070E53E40A}" type="pres">
      <dgm:prSet presAssocID="{D28201AA-ADF9-854C-9130-2327665AB747}" presName="sibTrans" presStyleLbl="sibTrans2D1" presStyleIdx="1" presStyleCnt="6"/>
      <dgm:spPr/>
    </dgm:pt>
    <dgm:pt modelId="{5D131DE9-2DBE-1041-9C4C-273CDB780D38}" type="pres">
      <dgm:prSet presAssocID="{C461C78F-59F1-3B42-882A-84B7B5FBC0D7}" presName="node" presStyleLbl="node1" presStyleIdx="2" presStyleCnt="6">
        <dgm:presLayoutVars>
          <dgm:bulletEnabled val="1"/>
        </dgm:presLayoutVars>
      </dgm:prSet>
      <dgm:spPr/>
    </dgm:pt>
    <dgm:pt modelId="{66BB59A6-F99F-FB41-BA0F-3981710BD987}" type="pres">
      <dgm:prSet presAssocID="{C461C78F-59F1-3B42-882A-84B7B5FBC0D7}" presName="dummy" presStyleCnt="0"/>
      <dgm:spPr/>
    </dgm:pt>
    <dgm:pt modelId="{9570A430-7563-8140-ADB9-CAC6EF01A9C3}" type="pres">
      <dgm:prSet presAssocID="{CACB7042-B2CA-4C45-B224-527F4132B2E3}" presName="sibTrans" presStyleLbl="sibTrans2D1" presStyleIdx="2" presStyleCnt="6"/>
      <dgm:spPr/>
    </dgm:pt>
    <dgm:pt modelId="{382D158D-1A5A-EE4D-8266-39FA2EDFD337}" type="pres">
      <dgm:prSet presAssocID="{EABE2790-A0CD-054D-B290-58252D5E2994}" presName="node" presStyleLbl="node1" presStyleIdx="3" presStyleCnt="6">
        <dgm:presLayoutVars>
          <dgm:bulletEnabled val="1"/>
        </dgm:presLayoutVars>
      </dgm:prSet>
      <dgm:spPr/>
    </dgm:pt>
    <dgm:pt modelId="{75D6838C-A399-1742-9F91-466C744912B5}" type="pres">
      <dgm:prSet presAssocID="{EABE2790-A0CD-054D-B290-58252D5E2994}" presName="dummy" presStyleCnt="0"/>
      <dgm:spPr/>
    </dgm:pt>
    <dgm:pt modelId="{BA2D96CA-0368-B049-AEA9-CAE0D586DB5F}" type="pres">
      <dgm:prSet presAssocID="{32CC3C93-0E18-CF4C-9EA4-D5823597EBE2}" presName="sibTrans" presStyleLbl="sibTrans2D1" presStyleIdx="3" presStyleCnt="6"/>
      <dgm:spPr/>
    </dgm:pt>
    <dgm:pt modelId="{2A0F0A14-D45A-1C44-9A59-BB476EC1F5B0}" type="pres">
      <dgm:prSet presAssocID="{F43F6B2F-7971-494F-A1E2-65963347E058}" presName="node" presStyleLbl="node1" presStyleIdx="4" presStyleCnt="6">
        <dgm:presLayoutVars>
          <dgm:bulletEnabled val="1"/>
        </dgm:presLayoutVars>
      </dgm:prSet>
      <dgm:spPr/>
    </dgm:pt>
    <dgm:pt modelId="{4E10DD9A-CEB5-4340-9307-318389F13411}" type="pres">
      <dgm:prSet presAssocID="{F43F6B2F-7971-494F-A1E2-65963347E058}" presName="dummy" presStyleCnt="0"/>
      <dgm:spPr/>
    </dgm:pt>
    <dgm:pt modelId="{867D20F2-6FAF-EE45-AA22-D8652763B4A8}" type="pres">
      <dgm:prSet presAssocID="{3A0B815B-1099-5042-AB60-51C8F0111B47}" presName="sibTrans" presStyleLbl="sibTrans2D1" presStyleIdx="4" presStyleCnt="6"/>
      <dgm:spPr/>
    </dgm:pt>
    <dgm:pt modelId="{05EE9324-2A56-134C-B683-01AF439B65F4}" type="pres">
      <dgm:prSet presAssocID="{49CD897F-C9FA-7C49-8E59-B46B7E725725}" presName="node" presStyleLbl="node1" presStyleIdx="5" presStyleCnt="6">
        <dgm:presLayoutVars>
          <dgm:bulletEnabled val="1"/>
        </dgm:presLayoutVars>
      </dgm:prSet>
      <dgm:spPr/>
    </dgm:pt>
    <dgm:pt modelId="{354A889D-13DC-CC4F-8D30-89FF2C62E496}" type="pres">
      <dgm:prSet presAssocID="{49CD897F-C9FA-7C49-8E59-B46B7E725725}" presName="dummy" presStyleCnt="0"/>
      <dgm:spPr/>
    </dgm:pt>
    <dgm:pt modelId="{2474F0A0-2E29-F949-B2E8-1076524DBCC9}" type="pres">
      <dgm:prSet presAssocID="{178FCDA6-3949-634B-B271-5131DEE1BE53}" presName="sibTrans" presStyleLbl="sibTrans2D1" presStyleIdx="5" presStyleCnt="6"/>
      <dgm:spPr/>
    </dgm:pt>
  </dgm:ptLst>
  <dgm:cxnLst>
    <dgm:cxn modelId="{A4DAD711-D916-F04F-9617-75FCAEEA65F2}" type="presOf" srcId="{493206F3-4AA7-1F4D-8E4C-C980B4640889}" destId="{AFA10630-303A-1F43-AEE8-250F4827ADF8}" srcOrd="0" destOrd="0" presId="urn:microsoft.com/office/officeart/2005/8/layout/radial6"/>
    <dgm:cxn modelId="{1B90231B-7CB9-AE4C-9CB9-91067099687C}" type="presOf" srcId="{EABE2790-A0CD-054D-B290-58252D5E2994}" destId="{382D158D-1A5A-EE4D-8266-39FA2EDFD337}" srcOrd="0" destOrd="0" presId="urn:microsoft.com/office/officeart/2005/8/layout/radial6"/>
    <dgm:cxn modelId="{FB6CCA1F-F2D7-7A49-B419-E399E406BDCB}" srcId="{493206F3-4AA7-1F4D-8E4C-C980B4640889}" destId="{8EE1C387-AD93-7B43-A1A9-DB9EDE0EFC44}" srcOrd="0" destOrd="0" parTransId="{02DE1D0F-BC8C-504E-BC51-59CAC03DFA11}" sibTransId="{E99067BE-CA4C-4241-A3DE-9573A94DA6DC}"/>
    <dgm:cxn modelId="{1F1EBE35-F65C-9F43-984B-3EB47B101776}" type="presOf" srcId="{66AE68C0-4BA2-8548-A398-2E1824FA0B39}" destId="{A2B2B799-7C0C-E048-AB31-610D2CDE7709}" srcOrd="0" destOrd="0" presId="urn:microsoft.com/office/officeart/2005/8/layout/radial6"/>
    <dgm:cxn modelId="{608FA037-FAB9-0C49-BEE0-646839C48E21}" type="presOf" srcId="{178FCDA6-3949-634B-B271-5131DEE1BE53}" destId="{2474F0A0-2E29-F949-B2E8-1076524DBCC9}" srcOrd="0" destOrd="0" presId="urn:microsoft.com/office/officeart/2005/8/layout/radial6"/>
    <dgm:cxn modelId="{B619EA40-2EE4-414F-99B9-FCBEA417DFFC}" type="presOf" srcId="{49CD897F-C9FA-7C49-8E59-B46B7E725725}" destId="{05EE9324-2A56-134C-B683-01AF439B65F4}" srcOrd="0" destOrd="0" presId="urn:microsoft.com/office/officeart/2005/8/layout/radial6"/>
    <dgm:cxn modelId="{AF121342-4E3E-9345-8528-4C12738C91AB}" type="presOf" srcId="{8EE1C387-AD93-7B43-A1A9-DB9EDE0EFC44}" destId="{13DBB713-3C30-FD48-BCFB-167F22948B75}" srcOrd="0" destOrd="0" presId="urn:microsoft.com/office/officeart/2005/8/layout/radial6"/>
    <dgm:cxn modelId="{D68E2E48-5923-FB42-9D03-A1B7081D7456}" type="presOf" srcId="{CACB7042-B2CA-4C45-B224-527F4132B2E3}" destId="{9570A430-7563-8140-ADB9-CAC6EF01A9C3}" srcOrd="0" destOrd="0" presId="urn:microsoft.com/office/officeart/2005/8/layout/radial6"/>
    <dgm:cxn modelId="{20ED6B58-C1F5-F345-AD68-C9027D8DE330}" type="presOf" srcId="{3A0B815B-1099-5042-AB60-51C8F0111B47}" destId="{867D20F2-6FAF-EE45-AA22-D8652763B4A8}" srcOrd="0" destOrd="0" presId="urn:microsoft.com/office/officeart/2005/8/layout/radial6"/>
    <dgm:cxn modelId="{E936AF8B-E605-F94D-BB1D-573269B9321D}" type="presOf" srcId="{32CC3C93-0E18-CF4C-9EA4-D5823597EBE2}" destId="{BA2D96CA-0368-B049-AEA9-CAE0D586DB5F}" srcOrd="0" destOrd="0" presId="urn:microsoft.com/office/officeart/2005/8/layout/radial6"/>
    <dgm:cxn modelId="{CF74D392-380A-244B-8A4D-934E7709340F}" srcId="{493206F3-4AA7-1F4D-8E4C-C980B4640889}" destId="{F43F6B2F-7971-494F-A1E2-65963347E058}" srcOrd="4" destOrd="0" parTransId="{287B344D-1CFF-364E-864C-5985E3BB729A}" sibTransId="{3A0B815B-1099-5042-AB60-51C8F0111B47}"/>
    <dgm:cxn modelId="{5ABD6D9A-2DEE-A740-9EF6-849F0C4ABD2F}" srcId="{493206F3-4AA7-1F4D-8E4C-C980B4640889}" destId="{EABE2790-A0CD-054D-B290-58252D5E2994}" srcOrd="3" destOrd="0" parTransId="{3AF4E69F-111D-CB4A-9F1D-DD4926036ED5}" sibTransId="{32CC3C93-0E18-CF4C-9EA4-D5823597EBE2}"/>
    <dgm:cxn modelId="{EF820CB0-44EA-004A-8A01-EF7E610B1529}" srcId="{6341284A-D592-6E4F-ABDD-4DA4626D460C}" destId="{493206F3-4AA7-1F4D-8E4C-C980B4640889}" srcOrd="0" destOrd="0" parTransId="{ADF81AD2-A6FE-B54B-9351-A3B11ADFF573}" sibTransId="{9B1FBB7A-CDBB-5544-AA85-1F3CE56BBAD2}"/>
    <dgm:cxn modelId="{24E96CD0-1A72-2B4D-9C68-B3A3E8157D43}" type="presOf" srcId="{F43F6B2F-7971-494F-A1E2-65963347E058}" destId="{2A0F0A14-D45A-1C44-9A59-BB476EC1F5B0}" srcOrd="0" destOrd="0" presId="urn:microsoft.com/office/officeart/2005/8/layout/radial6"/>
    <dgm:cxn modelId="{278629D7-A4B2-AD41-9C05-7115248E12F4}" type="presOf" srcId="{D28201AA-ADF9-854C-9130-2327665AB747}" destId="{16C717A6-6919-134E-9B42-06070E53E40A}" srcOrd="0" destOrd="0" presId="urn:microsoft.com/office/officeart/2005/8/layout/radial6"/>
    <dgm:cxn modelId="{B2C84CD7-CE12-1B47-BB77-40D613434E77}" srcId="{493206F3-4AA7-1F4D-8E4C-C980B4640889}" destId="{49CD897F-C9FA-7C49-8E59-B46B7E725725}" srcOrd="5" destOrd="0" parTransId="{3AA13534-214D-F742-A156-38D65AA59E1D}" sibTransId="{178FCDA6-3949-634B-B271-5131DEE1BE53}"/>
    <dgm:cxn modelId="{33A5E9E0-CA40-5E47-8CC3-4E435934DA37}" srcId="{493206F3-4AA7-1F4D-8E4C-C980B4640889}" destId="{C461C78F-59F1-3B42-882A-84B7B5FBC0D7}" srcOrd="2" destOrd="0" parTransId="{94EA2B4E-6E35-7945-AA53-3ECC1944F6B3}" sibTransId="{CACB7042-B2CA-4C45-B224-527F4132B2E3}"/>
    <dgm:cxn modelId="{522CF2E7-3985-654C-9F8B-4337003AE6ED}" type="presOf" srcId="{E99067BE-CA4C-4241-A3DE-9573A94DA6DC}" destId="{89B7A96A-47F8-E045-B6A5-E0452F096F33}" srcOrd="0" destOrd="0" presId="urn:microsoft.com/office/officeart/2005/8/layout/radial6"/>
    <dgm:cxn modelId="{1D0437EF-4880-9C44-81F0-508F4F08B19F}" type="presOf" srcId="{C461C78F-59F1-3B42-882A-84B7B5FBC0D7}" destId="{5D131DE9-2DBE-1041-9C4C-273CDB780D38}" srcOrd="0" destOrd="0" presId="urn:microsoft.com/office/officeart/2005/8/layout/radial6"/>
    <dgm:cxn modelId="{788ED2F1-7D1E-BA49-8BAE-CA7EAB7370D1}" type="presOf" srcId="{6341284A-D592-6E4F-ABDD-4DA4626D460C}" destId="{B991E980-968F-B74A-ADE8-4F0842440114}" srcOrd="0" destOrd="0" presId="urn:microsoft.com/office/officeart/2005/8/layout/radial6"/>
    <dgm:cxn modelId="{E08D4BFF-7B0C-A249-86DB-16D6B5094783}" srcId="{493206F3-4AA7-1F4D-8E4C-C980B4640889}" destId="{66AE68C0-4BA2-8548-A398-2E1824FA0B39}" srcOrd="1" destOrd="0" parTransId="{AB74CB09-1BE1-F040-BF36-20DD0BECA80B}" sibTransId="{D28201AA-ADF9-854C-9130-2327665AB747}"/>
    <dgm:cxn modelId="{8C236CB0-A4A6-9C42-B47C-18E780C80495}" type="presParOf" srcId="{B991E980-968F-B74A-ADE8-4F0842440114}" destId="{AFA10630-303A-1F43-AEE8-250F4827ADF8}" srcOrd="0" destOrd="0" presId="urn:microsoft.com/office/officeart/2005/8/layout/radial6"/>
    <dgm:cxn modelId="{945ECD0B-9760-0445-A732-4F1F583A7B16}" type="presParOf" srcId="{B991E980-968F-B74A-ADE8-4F0842440114}" destId="{13DBB713-3C30-FD48-BCFB-167F22948B75}" srcOrd="1" destOrd="0" presId="urn:microsoft.com/office/officeart/2005/8/layout/radial6"/>
    <dgm:cxn modelId="{DC84777B-DA8C-9F44-8FB6-E09D3B613A36}" type="presParOf" srcId="{B991E980-968F-B74A-ADE8-4F0842440114}" destId="{63CF9FD4-281A-2E49-B56B-E572DD2FCBEB}" srcOrd="2" destOrd="0" presId="urn:microsoft.com/office/officeart/2005/8/layout/radial6"/>
    <dgm:cxn modelId="{51FD2B71-F469-A344-B06D-76377F8F5DF8}" type="presParOf" srcId="{B991E980-968F-B74A-ADE8-4F0842440114}" destId="{89B7A96A-47F8-E045-B6A5-E0452F096F33}" srcOrd="3" destOrd="0" presId="urn:microsoft.com/office/officeart/2005/8/layout/radial6"/>
    <dgm:cxn modelId="{FA3688AF-05E7-0846-A552-ACF708A17699}" type="presParOf" srcId="{B991E980-968F-B74A-ADE8-4F0842440114}" destId="{A2B2B799-7C0C-E048-AB31-610D2CDE7709}" srcOrd="4" destOrd="0" presId="urn:microsoft.com/office/officeart/2005/8/layout/radial6"/>
    <dgm:cxn modelId="{E84F581D-7AEF-C54D-A685-5FFA59EC52B3}" type="presParOf" srcId="{B991E980-968F-B74A-ADE8-4F0842440114}" destId="{8E9C9EC5-1D71-9947-A645-E6AA778A8B8A}" srcOrd="5" destOrd="0" presId="urn:microsoft.com/office/officeart/2005/8/layout/radial6"/>
    <dgm:cxn modelId="{EFB40E41-6459-B94B-BFC7-C4ABECB9419D}" type="presParOf" srcId="{B991E980-968F-B74A-ADE8-4F0842440114}" destId="{16C717A6-6919-134E-9B42-06070E53E40A}" srcOrd="6" destOrd="0" presId="urn:microsoft.com/office/officeart/2005/8/layout/radial6"/>
    <dgm:cxn modelId="{FCD000F6-BF84-ED41-A3D4-00ECCCE1561E}" type="presParOf" srcId="{B991E980-968F-B74A-ADE8-4F0842440114}" destId="{5D131DE9-2DBE-1041-9C4C-273CDB780D38}" srcOrd="7" destOrd="0" presId="urn:microsoft.com/office/officeart/2005/8/layout/radial6"/>
    <dgm:cxn modelId="{E5910B0C-AC64-4445-A621-1147B96C5805}" type="presParOf" srcId="{B991E980-968F-B74A-ADE8-4F0842440114}" destId="{66BB59A6-F99F-FB41-BA0F-3981710BD987}" srcOrd="8" destOrd="0" presId="urn:microsoft.com/office/officeart/2005/8/layout/radial6"/>
    <dgm:cxn modelId="{8F2571FA-EF38-7740-A560-41391D5AFFAA}" type="presParOf" srcId="{B991E980-968F-B74A-ADE8-4F0842440114}" destId="{9570A430-7563-8140-ADB9-CAC6EF01A9C3}" srcOrd="9" destOrd="0" presId="urn:microsoft.com/office/officeart/2005/8/layout/radial6"/>
    <dgm:cxn modelId="{71062BBD-044D-7443-B687-148FF65A66A0}" type="presParOf" srcId="{B991E980-968F-B74A-ADE8-4F0842440114}" destId="{382D158D-1A5A-EE4D-8266-39FA2EDFD337}" srcOrd="10" destOrd="0" presId="urn:microsoft.com/office/officeart/2005/8/layout/radial6"/>
    <dgm:cxn modelId="{0F6B7D60-C1BF-6547-B985-619FA655FD7F}" type="presParOf" srcId="{B991E980-968F-B74A-ADE8-4F0842440114}" destId="{75D6838C-A399-1742-9F91-466C744912B5}" srcOrd="11" destOrd="0" presId="urn:microsoft.com/office/officeart/2005/8/layout/radial6"/>
    <dgm:cxn modelId="{B99DDF7E-86B1-9141-9DA8-FF48EC0EB4DB}" type="presParOf" srcId="{B991E980-968F-B74A-ADE8-4F0842440114}" destId="{BA2D96CA-0368-B049-AEA9-CAE0D586DB5F}" srcOrd="12" destOrd="0" presId="urn:microsoft.com/office/officeart/2005/8/layout/radial6"/>
    <dgm:cxn modelId="{5A6EA5B2-229C-2549-9AAE-78FF818C0102}" type="presParOf" srcId="{B991E980-968F-B74A-ADE8-4F0842440114}" destId="{2A0F0A14-D45A-1C44-9A59-BB476EC1F5B0}" srcOrd="13" destOrd="0" presId="urn:microsoft.com/office/officeart/2005/8/layout/radial6"/>
    <dgm:cxn modelId="{9459957D-94EC-1448-95A6-E43A87499363}" type="presParOf" srcId="{B991E980-968F-B74A-ADE8-4F0842440114}" destId="{4E10DD9A-CEB5-4340-9307-318389F13411}" srcOrd="14" destOrd="0" presId="urn:microsoft.com/office/officeart/2005/8/layout/radial6"/>
    <dgm:cxn modelId="{419C65DC-A29F-1345-955B-48735A575374}" type="presParOf" srcId="{B991E980-968F-B74A-ADE8-4F0842440114}" destId="{867D20F2-6FAF-EE45-AA22-D8652763B4A8}" srcOrd="15" destOrd="0" presId="urn:microsoft.com/office/officeart/2005/8/layout/radial6"/>
    <dgm:cxn modelId="{212FEBF1-7600-944D-8B81-7BFD0DB48BDD}" type="presParOf" srcId="{B991E980-968F-B74A-ADE8-4F0842440114}" destId="{05EE9324-2A56-134C-B683-01AF439B65F4}" srcOrd="16" destOrd="0" presId="urn:microsoft.com/office/officeart/2005/8/layout/radial6"/>
    <dgm:cxn modelId="{1A0F670D-C3EC-5C48-99A1-6DB5D9B689FF}" type="presParOf" srcId="{B991E980-968F-B74A-ADE8-4F0842440114}" destId="{354A889D-13DC-CC4F-8D30-89FF2C62E496}" srcOrd="17" destOrd="0" presId="urn:microsoft.com/office/officeart/2005/8/layout/radial6"/>
    <dgm:cxn modelId="{6D14BB6D-ED72-3446-BC89-DF1BAAAB0C6A}" type="presParOf" srcId="{B991E980-968F-B74A-ADE8-4F0842440114}" destId="{2474F0A0-2E29-F949-B2E8-1076524DBCC9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9C103C-338A-4D8A-B7B8-FD8EA01331E7}" type="doc">
      <dgm:prSet loTypeId="urn:microsoft.com/office/officeart/2005/8/layout/cycle6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1D0359A2-312D-40E8-8D72-6F761D657D18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Sender ECC</a:t>
          </a:r>
        </a:p>
      </dgm:t>
    </dgm:pt>
    <dgm:pt modelId="{7BB20B01-22E2-4F23-BB9D-99318ECEC004}" type="parTrans" cxnId="{E585155B-E7E1-4851-81CC-D977855CF475}">
      <dgm:prSet/>
      <dgm:spPr/>
      <dgm:t>
        <a:bodyPr/>
        <a:lstStyle/>
        <a:p>
          <a:endParaRPr lang="it-IT"/>
        </a:p>
      </dgm:t>
    </dgm:pt>
    <dgm:pt modelId="{8841FF00-0BA3-452B-B604-005BC47174C0}" type="sibTrans" cxnId="{E585155B-E7E1-4851-81CC-D977855CF475}">
      <dgm:prSet/>
      <dgm:spPr/>
      <dgm:t>
        <a:bodyPr/>
        <a:lstStyle/>
        <a:p>
          <a:endParaRPr lang="it-IT"/>
        </a:p>
      </dgm:t>
    </dgm:pt>
    <dgm:pt modelId="{633BE9E4-C42A-4E3A-B2F7-243713C42438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Validate Token with DAPS</a:t>
          </a:r>
        </a:p>
      </dgm:t>
    </dgm:pt>
    <dgm:pt modelId="{0987195E-3CBF-47C7-BBC9-C8C9E9E9F06B}" type="parTrans" cxnId="{1E2080A9-3196-4067-8DFA-CC55EE6CE5A4}">
      <dgm:prSet/>
      <dgm:spPr/>
      <dgm:t>
        <a:bodyPr/>
        <a:lstStyle/>
        <a:p>
          <a:endParaRPr lang="it-IT"/>
        </a:p>
      </dgm:t>
    </dgm:pt>
    <dgm:pt modelId="{E1EB982F-6C34-4966-BCDF-1A0FF646C088}" type="sibTrans" cxnId="{1E2080A9-3196-4067-8DFA-CC55EE6CE5A4}">
      <dgm:prSet/>
      <dgm:spPr/>
      <dgm:t>
        <a:bodyPr/>
        <a:lstStyle/>
        <a:p>
          <a:endParaRPr lang="it-IT"/>
        </a:p>
      </dgm:t>
    </dgm:pt>
    <dgm:pt modelId="{2FD7567B-8D1D-4E74-BF7A-55012F8AE61C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Data APP</a:t>
          </a:r>
        </a:p>
      </dgm:t>
    </dgm:pt>
    <dgm:pt modelId="{4700BEFE-6A8B-4CF6-9E49-96FE2985B276}" type="parTrans" cxnId="{6F0519A2-C3E0-4376-835B-5305EAFDE4BD}">
      <dgm:prSet/>
      <dgm:spPr/>
      <dgm:t>
        <a:bodyPr/>
        <a:lstStyle/>
        <a:p>
          <a:endParaRPr lang="it-IT"/>
        </a:p>
      </dgm:t>
    </dgm:pt>
    <dgm:pt modelId="{1F080193-7C97-440A-8028-B39ABE3850E5}" type="sibTrans" cxnId="{6F0519A2-C3E0-4376-835B-5305EAFDE4BD}">
      <dgm:prSet/>
      <dgm:spPr/>
      <dgm:t>
        <a:bodyPr/>
        <a:lstStyle/>
        <a:p>
          <a:endParaRPr lang="it-IT"/>
        </a:p>
      </dgm:t>
    </dgm:pt>
    <dgm:pt modelId="{229C2FF4-4A1A-4255-8829-9ECA3650486E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Response to Sender ECC</a:t>
          </a:r>
        </a:p>
      </dgm:t>
    </dgm:pt>
    <dgm:pt modelId="{4BDE3ECC-CEAE-45B5-9C5E-CE880DF9CDC3}" type="parTrans" cxnId="{CD3F26EC-15B8-479F-9D89-DE7423BF569D}">
      <dgm:prSet/>
      <dgm:spPr/>
      <dgm:t>
        <a:bodyPr/>
        <a:lstStyle/>
        <a:p>
          <a:endParaRPr lang="it-IT"/>
        </a:p>
      </dgm:t>
    </dgm:pt>
    <dgm:pt modelId="{A84494E5-296E-4137-8274-8AEF023FC3B5}" type="sibTrans" cxnId="{CD3F26EC-15B8-479F-9D89-DE7423BF569D}">
      <dgm:prSet/>
      <dgm:spPr/>
      <dgm:t>
        <a:bodyPr/>
        <a:lstStyle/>
        <a:p>
          <a:endParaRPr lang="it-IT"/>
        </a:p>
      </dgm:t>
    </dgm:pt>
    <dgm:pt modelId="{63DAFCC5-F489-CA4F-951D-A79EA0EE9640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None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Receiver Route</a:t>
          </a:r>
        </a:p>
      </dgm:t>
    </dgm:pt>
    <dgm:pt modelId="{87C75DA1-527D-0042-8096-0432731C41BA}" type="parTrans" cxnId="{A8B0E632-96F2-B448-ADAE-FF4950A4A750}">
      <dgm:prSet/>
      <dgm:spPr/>
      <dgm:t>
        <a:bodyPr/>
        <a:lstStyle/>
        <a:p>
          <a:endParaRPr lang="en-GB"/>
        </a:p>
      </dgm:t>
    </dgm:pt>
    <dgm:pt modelId="{7F727020-DD67-0C41-8782-F77CDFCC80F4}" type="sibTrans" cxnId="{A8B0E632-96F2-B448-ADAE-FF4950A4A750}">
      <dgm:prSet/>
      <dgm:spPr>
        <a:xfrm>
          <a:off x="2161739" y="780307"/>
          <a:ext cx="4771605" cy="4771605"/>
        </a:xfr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GB"/>
        </a:p>
      </dgm:t>
    </dgm:pt>
    <dgm:pt modelId="{0EF51484-EFA0-F64C-8CD7-212D95FA8F1A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None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Sender Route</a:t>
          </a:r>
        </a:p>
      </dgm:t>
    </dgm:pt>
    <dgm:pt modelId="{B65BFEDB-2D32-7D49-9259-4E0E3BFF9ABD}" type="parTrans" cxnId="{DD766CF5-EBCE-B340-9F98-B3919E661352}">
      <dgm:prSet/>
      <dgm:spPr/>
      <dgm:t>
        <a:bodyPr/>
        <a:lstStyle/>
        <a:p>
          <a:endParaRPr lang="en-GB"/>
        </a:p>
      </dgm:t>
    </dgm:pt>
    <dgm:pt modelId="{1F8B13E1-0C7E-D948-BBB8-A958478334BE}" type="sibTrans" cxnId="{DD766CF5-EBCE-B340-9F98-B3919E661352}">
      <dgm:prSet/>
      <dgm:spPr>
        <a:xfrm>
          <a:off x="2161739" y="780307"/>
          <a:ext cx="4771605" cy="4771605"/>
        </a:xfr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GB"/>
        </a:p>
      </dgm:t>
    </dgm:pt>
    <dgm:pt modelId="{E5CF70A5-4352-304C-8237-2CA7BCFF4FA9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Data APP</a:t>
          </a:r>
        </a:p>
      </dgm:t>
    </dgm:pt>
    <dgm:pt modelId="{A17FD1F1-D8B2-CF41-86CD-EEC6B02A6158}" type="parTrans" cxnId="{E7A45390-4E08-BA44-BE02-0E488BF772DF}">
      <dgm:prSet/>
      <dgm:spPr/>
      <dgm:t>
        <a:bodyPr/>
        <a:lstStyle/>
        <a:p>
          <a:endParaRPr lang="en-GB"/>
        </a:p>
      </dgm:t>
    </dgm:pt>
    <dgm:pt modelId="{263E78AA-0F2B-564C-B307-034714E37F30}" type="sibTrans" cxnId="{E7A45390-4E08-BA44-BE02-0E488BF772DF}">
      <dgm:prSet/>
      <dgm:spPr/>
      <dgm:t>
        <a:bodyPr/>
        <a:lstStyle/>
        <a:p>
          <a:endParaRPr lang="en-GB"/>
        </a:p>
      </dgm:t>
    </dgm:pt>
    <dgm:pt modelId="{BA36E1E7-9455-014E-BC41-A182C1C76B8E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Add Token received from DAPS </a:t>
          </a:r>
        </a:p>
      </dgm:t>
    </dgm:pt>
    <dgm:pt modelId="{FDD590D7-63FA-7140-8CD1-EBD7B4CDE154}" type="parTrans" cxnId="{1ABD968A-D6D5-CA4D-8424-372D65E77F64}">
      <dgm:prSet/>
      <dgm:spPr/>
      <dgm:t>
        <a:bodyPr/>
        <a:lstStyle/>
        <a:p>
          <a:endParaRPr lang="en-GB"/>
        </a:p>
      </dgm:t>
    </dgm:pt>
    <dgm:pt modelId="{A3645CE9-18FB-8641-94D1-CAE9512B8634}" type="sibTrans" cxnId="{1ABD968A-D6D5-CA4D-8424-372D65E77F64}">
      <dgm:prSet/>
      <dgm:spPr/>
      <dgm:t>
        <a:bodyPr/>
        <a:lstStyle/>
        <a:p>
          <a:endParaRPr lang="en-GB"/>
        </a:p>
      </dgm:t>
    </dgm:pt>
    <dgm:pt modelId="{94FCFFF5-D3A8-AD44-A357-5098265AA982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Receiver ECC</a:t>
          </a:r>
        </a:p>
      </dgm:t>
    </dgm:pt>
    <dgm:pt modelId="{1D9E774E-0958-7440-A17A-D07B1E103701}" type="parTrans" cxnId="{AB3931BE-1471-3240-906B-FEE0B8C048DF}">
      <dgm:prSet/>
      <dgm:spPr/>
      <dgm:t>
        <a:bodyPr/>
        <a:lstStyle/>
        <a:p>
          <a:endParaRPr lang="en-GB"/>
        </a:p>
      </dgm:t>
    </dgm:pt>
    <dgm:pt modelId="{34D614E3-1C56-4641-B205-AAF1547831FE}" type="sibTrans" cxnId="{AB3931BE-1471-3240-906B-FEE0B8C048DF}">
      <dgm:prSet/>
      <dgm:spPr/>
      <dgm:t>
        <a:bodyPr/>
        <a:lstStyle/>
        <a:p>
          <a:endParaRPr lang="en-GB"/>
        </a:p>
      </dgm:t>
    </dgm:pt>
    <dgm:pt modelId="{9BCA80FE-68A0-794D-9638-915A8D3DCD03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gm:t>
    </dgm:pt>
    <dgm:pt modelId="{E27E1A6F-BF6C-3D4C-95D8-65FE1243599D}" type="parTrans" cxnId="{49AECD22-9995-7342-AC33-580AB122AA2F}">
      <dgm:prSet/>
      <dgm:spPr/>
      <dgm:t>
        <a:bodyPr/>
        <a:lstStyle/>
        <a:p>
          <a:endParaRPr lang="en-GB"/>
        </a:p>
      </dgm:t>
    </dgm:pt>
    <dgm:pt modelId="{E24ED632-1418-3E47-98AA-3AB64C37E7D5}" type="sibTrans" cxnId="{49AECD22-9995-7342-AC33-580AB122AA2F}">
      <dgm:prSet/>
      <dgm:spPr/>
      <dgm:t>
        <a:bodyPr/>
        <a:lstStyle/>
        <a:p>
          <a:endParaRPr lang="en-GB"/>
        </a:p>
      </dgm:t>
    </dgm:pt>
    <dgm:pt modelId="{4D047933-B147-AE4D-AAE7-D866C9E8AFE3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gm:t>
    </dgm:pt>
    <dgm:pt modelId="{C0632299-C439-554F-906B-8DB79880F06D}" type="parTrans" cxnId="{A4184624-67D5-2A45-9676-05F25D081296}">
      <dgm:prSet/>
      <dgm:spPr/>
      <dgm:t>
        <a:bodyPr/>
        <a:lstStyle/>
        <a:p>
          <a:endParaRPr lang="en-GB"/>
        </a:p>
      </dgm:t>
    </dgm:pt>
    <dgm:pt modelId="{F7F427B6-ECCD-DD4F-86C2-DE3C32E8031D}" type="sibTrans" cxnId="{A4184624-67D5-2A45-9676-05F25D081296}">
      <dgm:prSet/>
      <dgm:spPr/>
      <dgm:t>
        <a:bodyPr/>
        <a:lstStyle/>
        <a:p>
          <a:endParaRPr lang="en-GB"/>
        </a:p>
      </dgm:t>
    </dgm:pt>
    <dgm:pt modelId="{75D02980-DC65-D143-9115-25CBE81D6B20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Enforce Response - UC </a:t>
          </a:r>
        </a:p>
      </dgm:t>
    </dgm:pt>
    <dgm:pt modelId="{BD6C06F7-B908-D449-8AD9-6CAF18877793}" type="parTrans" cxnId="{71931850-F692-4842-9567-E37DB4438509}">
      <dgm:prSet/>
      <dgm:spPr/>
      <dgm:t>
        <a:bodyPr/>
        <a:lstStyle/>
        <a:p>
          <a:endParaRPr lang="en-GB"/>
        </a:p>
      </dgm:t>
    </dgm:pt>
    <dgm:pt modelId="{C0886CE1-1402-0F47-872F-E1730210F167}" type="sibTrans" cxnId="{71931850-F692-4842-9567-E37DB4438509}">
      <dgm:prSet/>
      <dgm:spPr/>
      <dgm:t>
        <a:bodyPr/>
        <a:lstStyle/>
        <a:p>
          <a:endParaRPr lang="en-GB"/>
        </a:p>
      </dgm:t>
    </dgm:pt>
    <dgm:pt modelId="{94438819-9966-CC44-9785-D9D69157AAD5}" type="pres">
      <dgm:prSet presAssocID="{6D9C103C-338A-4D8A-B7B8-FD8EA01331E7}" presName="cycle" presStyleCnt="0">
        <dgm:presLayoutVars>
          <dgm:dir/>
          <dgm:resizeHandles val="exact"/>
        </dgm:presLayoutVars>
      </dgm:prSet>
      <dgm:spPr/>
    </dgm:pt>
    <dgm:pt modelId="{2AD4CFE8-6928-BA4C-A41B-DC4E177C1E88}" type="pres">
      <dgm:prSet presAssocID="{0EF51484-EFA0-F64C-8CD7-212D95FA8F1A}" presName="node" presStyleLbl="node1" presStyleIdx="0" presStyleCnt="2">
        <dgm:presLayoutVars>
          <dgm:bulletEnabled val="1"/>
        </dgm:presLayoutVars>
      </dgm:prSet>
      <dgm:spPr/>
    </dgm:pt>
    <dgm:pt modelId="{DBF908E0-A587-DF4F-A044-EF4B70FA99B7}" type="pres">
      <dgm:prSet presAssocID="{0EF51484-EFA0-F64C-8CD7-212D95FA8F1A}" presName="spNode" presStyleCnt="0"/>
      <dgm:spPr/>
    </dgm:pt>
    <dgm:pt modelId="{44A359D3-C615-C34D-AB1B-14D4A42E2363}" type="pres">
      <dgm:prSet presAssocID="{1F8B13E1-0C7E-D948-BBB8-A958478334BE}" presName="sibTrans" presStyleLbl="sibTrans1D1" presStyleIdx="0" presStyleCnt="2"/>
      <dgm:spPr/>
    </dgm:pt>
    <dgm:pt modelId="{639A82AF-E85B-CA44-B7C8-05FC7C68A43D}" type="pres">
      <dgm:prSet presAssocID="{63DAFCC5-F489-CA4F-951D-A79EA0EE9640}" presName="node" presStyleLbl="node1" presStyleIdx="1" presStyleCnt="2">
        <dgm:presLayoutVars>
          <dgm:bulletEnabled val="1"/>
        </dgm:presLayoutVars>
      </dgm:prSet>
      <dgm:spPr/>
    </dgm:pt>
    <dgm:pt modelId="{681DF149-F659-904F-876F-221DCCBC6D8E}" type="pres">
      <dgm:prSet presAssocID="{63DAFCC5-F489-CA4F-951D-A79EA0EE9640}" presName="spNode" presStyleCnt="0"/>
      <dgm:spPr/>
    </dgm:pt>
    <dgm:pt modelId="{DD9EDEF8-0186-8348-A506-0FBD3A39F93C}" type="pres">
      <dgm:prSet presAssocID="{7F727020-DD67-0C41-8782-F77CDFCC80F4}" presName="sibTrans" presStyleLbl="sibTrans1D1" presStyleIdx="1" presStyleCnt="2"/>
      <dgm:spPr/>
    </dgm:pt>
  </dgm:ptLst>
  <dgm:cxnLst>
    <dgm:cxn modelId="{73A3AE0A-6F67-C94B-81D0-6C5BD891B494}" type="presOf" srcId="{229C2FF4-4A1A-4255-8829-9ECA3650486E}" destId="{639A82AF-E85B-CA44-B7C8-05FC7C68A43D}" srcOrd="0" destOrd="4" presId="urn:microsoft.com/office/officeart/2005/8/layout/cycle6"/>
    <dgm:cxn modelId="{49AECD22-9995-7342-AC33-580AB122AA2F}" srcId="{0EF51484-EFA0-F64C-8CD7-212D95FA8F1A}" destId="{9BCA80FE-68A0-794D-9638-915A8D3DCD03}" srcOrd="3" destOrd="0" parTransId="{E27E1A6F-BF6C-3D4C-95D8-65FE1243599D}" sibTransId="{E24ED632-1418-3E47-98AA-3AB64C37E7D5}"/>
    <dgm:cxn modelId="{A4184624-67D5-2A45-9676-05F25D081296}" srcId="{63DAFCC5-F489-CA4F-951D-A79EA0EE9640}" destId="{4D047933-B147-AE4D-AAE7-D866C9E8AFE3}" srcOrd="4" destOrd="0" parTransId="{C0632299-C439-554F-906B-8DB79880F06D}" sibTransId="{F7F427B6-ECCD-DD4F-86C2-DE3C32E8031D}"/>
    <dgm:cxn modelId="{D3043F30-0CA4-EA44-9475-F992776546EC}" type="presOf" srcId="{633BE9E4-C42A-4E3A-B2F7-243713C42438}" destId="{639A82AF-E85B-CA44-B7C8-05FC7C68A43D}" srcOrd="0" destOrd="2" presId="urn:microsoft.com/office/officeart/2005/8/layout/cycle6"/>
    <dgm:cxn modelId="{A8B0E632-96F2-B448-ADAE-FF4950A4A750}" srcId="{6D9C103C-338A-4D8A-B7B8-FD8EA01331E7}" destId="{63DAFCC5-F489-CA4F-951D-A79EA0EE9640}" srcOrd="1" destOrd="0" parTransId="{87C75DA1-527D-0042-8096-0432731C41BA}" sibTransId="{7F727020-DD67-0C41-8782-F77CDFCC80F4}"/>
    <dgm:cxn modelId="{E2F6A33F-F87F-5C40-A495-D4F0C5F9DB29}" type="presOf" srcId="{BA36E1E7-9455-014E-BC41-A182C1C76B8E}" destId="{2AD4CFE8-6928-BA4C-A41B-DC4E177C1E88}" srcOrd="0" destOrd="2" presId="urn:microsoft.com/office/officeart/2005/8/layout/cycle6"/>
    <dgm:cxn modelId="{E585155B-E7E1-4851-81CC-D977855CF475}" srcId="{63DAFCC5-F489-CA4F-951D-A79EA0EE9640}" destId="{1D0359A2-312D-40E8-8D72-6F761D657D18}" srcOrd="0" destOrd="0" parTransId="{7BB20B01-22E2-4F23-BB9D-99318ECEC004}" sibTransId="{8841FF00-0BA3-452B-B604-005BC47174C0}"/>
    <dgm:cxn modelId="{796EC545-3750-E14C-A8DD-C33FF6E8278E}" type="presOf" srcId="{63DAFCC5-F489-CA4F-951D-A79EA0EE9640}" destId="{639A82AF-E85B-CA44-B7C8-05FC7C68A43D}" srcOrd="0" destOrd="0" presId="urn:microsoft.com/office/officeart/2005/8/layout/cycle6"/>
    <dgm:cxn modelId="{F3C08A48-8E7F-E449-A10B-40020EFD7B62}" type="presOf" srcId="{4D047933-B147-AE4D-AAE7-D866C9E8AFE3}" destId="{639A82AF-E85B-CA44-B7C8-05FC7C68A43D}" srcOrd="0" destOrd="5" presId="urn:microsoft.com/office/officeart/2005/8/layout/cycle6"/>
    <dgm:cxn modelId="{71931850-F692-4842-9567-E37DB4438509}" srcId="{0EF51484-EFA0-F64C-8CD7-212D95FA8F1A}" destId="{75D02980-DC65-D143-9115-25CBE81D6B20}" srcOrd="4" destOrd="0" parTransId="{BD6C06F7-B908-D449-8AD9-6CAF18877793}" sibTransId="{C0886CE1-1402-0F47-872F-E1730210F167}"/>
    <dgm:cxn modelId="{A111AF59-4CD7-D44F-A706-FA6CC5656947}" type="presOf" srcId="{1F8B13E1-0C7E-D948-BBB8-A958478334BE}" destId="{44A359D3-C615-C34D-AB1B-14D4A42E2363}" srcOrd="0" destOrd="0" presId="urn:microsoft.com/office/officeart/2005/8/layout/cycle6"/>
    <dgm:cxn modelId="{1ABD968A-D6D5-CA4D-8424-372D65E77F64}" srcId="{0EF51484-EFA0-F64C-8CD7-212D95FA8F1A}" destId="{BA36E1E7-9455-014E-BC41-A182C1C76B8E}" srcOrd="1" destOrd="0" parTransId="{FDD590D7-63FA-7140-8CD1-EBD7B4CDE154}" sibTransId="{A3645CE9-18FB-8641-94D1-CAE9512B8634}"/>
    <dgm:cxn modelId="{E7A45390-4E08-BA44-BE02-0E488BF772DF}" srcId="{0EF51484-EFA0-F64C-8CD7-212D95FA8F1A}" destId="{E5CF70A5-4352-304C-8237-2CA7BCFF4FA9}" srcOrd="0" destOrd="0" parTransId="{A17FD1F1-D8B2-CF41-86CD-EEC6B02A6158}" sibTransId="{263E78AA-0F2B-564C-B307-034714E37F30}"/>
    <dgm:cxn modelId="{C183BA96-477B-3948-9838-8E8F00AB1D35}" type="presOf" srcId="{6D9C103C-338A-4D8A-B7B8-FD8EA01331E7}" destId="{94438819-9966-CC44-9785-D9D69157AAD5}" srcOrd="0" destOrd="0" presId="urn:microsoft.com/office/officeart/2005/8/layout/cycle6"/>
    <dgm:cxn modelId="{6F0519A2-C3E0-4376-835B-5305EAFDE4BD}" srcId="{63DAFCC5-F489-CA4F-951D-A79EA0EE9640}" destId="{2FD7567B-8D1D-4E74-BF7A-55012F8AE61C}" srcOrd="2" destOrd="0" parTransId="{4700BEFE-6A8B-4CF6-9E49-96FE2985B276}" sibTransId="{1F080193-7C97-440A-8028-B39ABE3850E5}"/>
    <dgm:cxn modelId="{1E2080A9-3196-4067-8DFA-CC55EE6CE5A4}" srcId="{63DAFCC5-F489-CA4F-951D-A79EA0EE9640}" destId="{633BE9E4-C42A-4E3A-B2F7-243713C42438}" srcOrd="1" destOrd="0" parTransId="{0987195E-3CBF-47C7-BBC9-C8C9E9E9F06B}" sibTransId="{E1EB982F-6C34-4966-BCDF-1A0FF646C088}"/>
    <dgm:cxn modelId="{17F602AC-D4B5-C74D-BFB5-9B6A09E3400F}" type="presOf" srcId="{9BCA80FE-68A0-794D-9638-915A8D3DCD03}" destId="{2AD4CFE8-6928-BA4C-A41B-DC4E177C1E88}" srcOrd="0" destOrd="4" presId="urn:microsoft.com/office/officeart/2005/8/layout/cycle6"/>
    <dgm:cxn modelId="{2C76A0B8-5B6B-9342-B1A3-1F35B7370CBB}" type="presOf" srcId="{0EF51484-EFA0-F64C-8CD7-212D95FA8F1A}" destId="{2AD4CFE8-6928-BA4C-A41B-DC4E177C1E88}" srcOrd="0" destOrd="0" presId="urn:microsoft.com/office/officeart/2005/8/layout/cycle6"/>
    <dgm:cxn modelId="{AB3931BE-1471-3240-906B-FEE0B8C048DF}" srcId="{0EF51484-EFA0-F64C-8CD7-212D95FA8F1A}" destId="{94FCFFF5-D3A8-AD44-A357-5098265AA982}" srcOrd="2" destOrd="0" parTransId="{1D9E774E-0958-7440-A17A-D07B1E103701}" sibTransId="{34D614E3-1C56-4641-B205-AAF1547831FE}"/>
    <dgm:cxn modelId="{090452C0-2928-6B4A-98CB-2C9C51336E89}" type="presOf" srcId="{1D0359A2-312D-40E8-8D72-6F761D657D18}" destId="{639A82AF-E85B-CA44-B7C8-05FC7C68A43D}" srcOrd="0" destOrd="1" presId="urn:microsoft.com/office/officeart/2005/8/layout/cycle6"/>
    <dgm:cxn modelId="{E3148EC2-AC2E-F049-AF8D-AB0C057AA1EC}" type="presOf" srcId="{75D02980-DC65-D143-9115-25CBE81D6B20}" destId="{2AD4CFE8-6928-BA4C-A41B-DC4E177C1E88}" srcOrd="0" destOrd="5" presId="urn:microsoft.com/office/officeart/2005/8/layout/cycle6"/>
    <dgm:cxn modelId="{BCE489CC-C482-0247-8D81-F81D22E82F1F}" type="presOf" srcId="{7F727020-DD67-0C41-8782-F77CDFCC80F4}" destId="{DD9EDEF8-0186-8348-A506-0FBD3A39F93C}" srcOrd="0" destOrd="0" presId="urn:microsoft.com/office/officeart/2005/8/layout/cycle6"/>
    <dgm:cxn modelId="{51A58CE8-5F2B-074A-9841-630924D4C382}" type="presOf" srcId="{E5CF70A5-4352-304C-8237-2CA7BCFF4FA9}" destId="{2AD4CFE8-6928-BA4C-A41B-DC4E177C1E88}" srcOrd="0" destOrd="1" presId="urn:microsoft.com/office/officeart/2005/8/layout/cycle6"/>
    <dgm:cxn modelId="{CD3F26EC-15B8-479F-9D89-DE7423BF569D}" srcId="{63DAFCC5-F489-CA4F-951D-A79EA0EE9640}" destId="{229C2FF4-4A1A-4255-8829-9ECA3650486E}" srcOrd="3" destOrd="0" parTransId="{4BDE3ECC-CEAE-45B5-9C5E-CE880DF9CDC3}" sibTransId="{A84494E5-296E-4137-8274-8AEF023FC3B5}"/>
    <dgm:cxn modelId="{3B4C42EC-16F5-7D4C-BE47-53AA67C641E5}" type="presOf" srcId="{94FCFFF5-D3A8-AD44-A357-5098265AA982}" destId="{2AD4CFE8-6928-BA4C-A41B-DC4E177C1E88}" srcOrd="0" destOrd="3" presId="urn:microsoft.com/office/officeart/2005/8/layout/cycle6"/>
    <dgm:cxn modelId="{908A76F1-0C6F-A24D-A657-5919A8408E68}" type="presOf" srcId="{2FD7567B-8D1D-4E74-BF7A-55012F8AE61C}" destId="{639A82AF-E85B-CA44-B7C8-05FC7C68A43D}" srcOrd="0" destOrd="3" presId="urn:microsoft.com/office/officeart/2005/8/layout/cycle6"/>
    <dgm:cxn modelId="{DD766CF5-EBCE-B340-9F98-B3919E661352}" srcId="{6D9C103C-338A-4D8A-B7B8-FD8EA01331E7}" destId="{0EF51484-EFA0-F64C-8CD7-212D95FA8F1A}" srcOrd="0" destOrd="0" parTransId="{B65BFEDB-2D32-7D49-9259-4E0E3BFF9ABD}" sibTransId="{1F8B13E1-0C7E-D948-BBB8-A958478334BE}"/>
    <dgm:cxn modelId="{8202C23D-09B1-9B46-9FA0-F63CF73386FA}" type="presParOf" srcId="{94438819-9966-CC44-9785-D9D69157AAD5}" destId="{2AD4CFE8-6928-BA4C-A41B-DC4E177C1E88}" srcOrd="0" destOrd="0" presId="urn:microsoft.com/office/officeart/2005/8/layout/cycle6"/>
    <dgm:cxn modelId="{392C5ACE-138B-7D4C-B383-66F6085B5974}" type="presParOf" srcId="{94438819-9966-CC44-9785-D9D69157AAD5}" destId="{DBF908E0-A587-DF4F-A044-EF4B70FA99B7}" srcOrd="1" destOrd="0" presId="urn:microsoft.com/office/officeart/2005/8/layout/cycle6"/>
    <dgm:cxn modelId="{E66534B3-EC05-8F4F-B9E6-8F495C8FA4D8}" type="presParOf" srcId="{94438819-9966-CC44-9785-D9D69157AAD5}" destId="{44A359D3-C615-C34D-AB1B-14D4A42E2363}" srcOrd="2" destOrd="0" presId="urn:microsoft.com/office/officeart/2005/8/layout/cycle6"/>
    <dgm:cxn modelId="{484B1463-DC5C-1F4B-AD1A-FB0A0006CDA9}" type="presParOf" srcId="{94438819-9966-CC44-9785-D9D69157AAD5}" destId="{639A82AF-E85B-CA44-B7C8-05FC7C68A43D}" srcOrd="3" destOrd="0" presId="urn:microsoft.com/office/officeart/2005/8/layout/cycle6"/>
    <dgm:cxn modelId="{AB48D11A-BF9A-8C49-BBAC-49215E8CDCB7}" type="presParOf" srcId="{94438819-9966-CC44-9785-D9D69157AAD5}" destId="{681DF149-F659-904F-876F-221DCCBC6D8E}" srcOrd="4" destOrd="0" presId="urn:microsoft.com/office/officeart/2005/8/layout/cycle6"/>
    <dgm:cxn modelId="{D249078E-9CF7-F446-940B-B2AE65112F93}" type="presParOf" srcId="{94438819-9966-CC44-9785-D9D69157AAD5}" destId="{DD9EDEF8-0186-8348-A506-0FBD3A39F93C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2EBDAE-504C-874B-AEDF-65E586C89201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EBC1268F-1A7A-E643-9110-C333763A9CFD}">
      <dgm:prSet/>
      <dgm:spPr/>
      <dgm:t>
        <a:bodyPr/>
        <a:lstStyle/>
        <a:p>
          <a:r>
            <a:rPr lang="en-IT"/>
            <a:t>Supported Data Formats</a:t>
          </a:r>
        </a:p>
      </dgm:t>
    </dgm:pt>
    <dgm:pt modelId="{E28D9622-731C-3647-880B-4803D114B112}" type="parTrans" cxnId="{2A0649E9-B69D-0041-912E-3627815945CD}">
      <dgm:prSet/>
      <dgm:spPr/>
      <dgm:t>
        <a:bodyPr/>
        <a:lstStyle/>
        <a:p>
          <a:endParaRPr lang="en-GB"/>
        </a:p>
      </dgm:t>
    </dgm:pt>
    <dgm:pt modelId="{59FA8094-D577-324C-9998-C9116DF92389}" type="sibTrans" cxnId="{2A0649E9-B69D-0041-912E-3627815945CD}">
      <dgm:prSet/>
      <dgm:spPr/>
      <dgm:t>
        <a:bodyPr/>
        <a:lstStyle/>
        <a:p>
          <a:endParaRPr lang="en-GB"/>
        </a:p>
      </dgm:t>
    </dgm:pt>
    <dgm:pt modelId="{9ED3D247-5469-ED40-B01D-00C31513376D}">
      <dgm:prSet/>
      <dgm:spPr/>
      <dgm:t>
        <a:bodyPr/>
        <a:lstStyle/>
        <a:p>
          <a:r>
            <a:rPr lang="en-IT"/>
            <a:t>Multipart/mixed</a:t>
          </a:r>
        </a:p>
      </dgm:t>
    </dgm:pt>
    <dgm:pt modelId="{37D1CE13-E164-764F-99BE-5C37158C9F0F}" type="parTrans" cxnId="{380C544D-193E-C644-8977-458254D489F8}">
      <dgm:prSet/>
      <dgm:spPr/>
      <dgm:t>
        <a:bodyPr/>
        <a:lstStyle/>
        <a:p>
          <a:endParaRPr lang="en-GB"/>
        </a:p>
      </dgm:t>
    </dgm:pt>
    <dgm:pt modelId="{C089BCA4-D42C-024A-9D27-2027AD71455B}" type="sibTrans" cxnId="{380C544D-193E-C644-8977-458254D489F8}">
      <dgm:prSet/>
      <dgm:spPr/>
      <dgm:t>
        <a:bodyPr/>
        <a:lstStyle/>
        <a:p>
          <a:endParaRPr lang="en-GB"/>
        </a:p>
      </dgm:t>
    </dgm:pt>
    <dgm:pt modelId="{5DF5E183-AA55-0D42-98C2-7EB8895B094F}">
      <dgm:prSet/>
      <dgm:spPr/>
      <dgm:t>
        <a:bodyPr/>
        <a:lstStyle/>
        <a:p>
          <a:r>
            <a:rPr lang="en-IT"/>
            <a:t>Multipart/form</a:t>
          </a:r>
        </a:p>
      </dgm:t>
    </dgm:pt>
    <dgm:pt modelId="{38AB7A32-713D-704F-9FAE-7558DBFBA5F4}" type="parTrans" cxnId="{F8E4EAE4-8194-4641-B336-0B96430F0B3B}">
      <dgm:prSet/>
      <dgm:spPr/>
      <dgm:t>
        <a:bodyPr/>
        <a:lstStyle/>
        <a:p>
          <a:endParaRPr lang="en-GB"/>
        </a:p>
      </dgm:t>
    </dgm:pt>
    <dgm:pt modelId="{364307D9-5636-3449-B65F-5D7ABB250AB7}" type="sibTrans" cxnId="{F8E4EAE4-8194-4641-B336-0B96430F0B3B}">
      <dgm:prSet/>
      <dgm:spPr/>
      <dgm:t>
        <a:bodyPr/>
        <a:lstStyle/>
        <a:p>
          <a:endParaRPr lang="en-GB"/>
        </a:p>
      </dgm:t>
    </dgm:pt>
    <dgm:pt modelId="{D1C6FB98-4548-C94D-8D0C-E5595500F114}">
      <dgm:prSet/>
      <dgm:spPr/>
      <dgm:t>
        <a:bodyPr/>
        <a:lstStyle/>
        <a:p>
          <a:r>
            <a:rPr lang="en-IT"/>
            <a:t>Http-header</a:t>
          </a:r>
        </a:p>
      </dgm:t>
    </dgm:pt>
    <dgm:pt modelId="{6BDFF2BF-4ACB-7744-84C6-311CACAD7C89}" type="parTrans" cxnId="{0CF082D8-33DC-5E43-A52D-2C5965ED866F}">
      <dgm:prSet/>
      <dgm:spPr/>
      <dgm:t>
        <a:bodyPr/>
        <a:lstStyle/>
        <a:p>
          <a:endParaRPr lang="en-GB"/>
        </a:p>
      </dgm:t>
    </dgm:pt>
    <dgm:pt modelId="{104D8657-9996-7143-85C1-9406CE3EE4DA}" type="sibTrans" cxnId="{0CF082D8-33DC-5E43-A52D-2C5965ED866F}">
      <dgm:prSet/>
      <dgm:spPr/>
      <dgm:t>
        <a:bodyPr/>
        <a:lstStyle/>
        <a:p>
          <a:endParaRPr lang="en-GB"/>
        </a:p>
      </dgm:t>
    </dgm:pt>
    <dgm:pt modelId="{B315DF9A-8F56-E24D-83D7-64B02DE80C5C}">
      <dgm:prSet/>
      <dgm:spPr/>
      <dgm:t>
        <a:bodyPr/>
        <a:lstStyle/>
        <a:p>
          <a:r>
            <a:rPr lang="en-IT"/>
            <a:t>Supported Protocols</a:t>
          </a:r>
        </a:p>
      </dgm:t>
    </dgm:pt>
    <dgm:pt modelId="{46E503E3-C4A7-994B-9E2F-8C69179FDADE}" type="parTrans" cxnId="{ED1321E0-ADFA-2144-B1A8-81E5986A1319}">
      <dgm:prSet/>
      <dgm:spPr/>
      <dgm:t>
        <a:bodyPr/>
        <a:lstStyle/>
        <a:p>
          <a:endParaRPr lang="en-GB"/>
        </a:p>
      </dgm:t>
    </dgm:pt>
    <dgm:pt modelId="{514F24FC-2EE1-D94A-968A-4D07B9FC717B}" type="sibTrans" cxnId="{ED1321E0-ADFA-2144-B1A8-81E5986A1319}">
      <dgm:prSet/>
      <dgm:spPr/>
      <dgm:t>
        <a:bodyPr/>
        <a:lstStyle/>
        <a:p>
          <a:endParaRPr lang="en-GB"/>
        </a:p>
      </dgm:t>
    </dgm:pt>
    <dgm:pt modelId="{4A60E734-D1D9-5946-9F48-326C93EFFE34}">
      <dgm:prSet/>
      <dgm:spPr/>
      <dgm:t>
        <a:bodyPr/>
        <a:lstStyle/>
        <a:p>
          <a:r>
            <a:rPr lang="en-IT"/>
            <a:t>HTTP</a:t>
          </a:r>
        </a:p>
      </dgm:t>
    </dgm:pt>
    <dgm:pt modelId="{4EECEC06-683D-BA47-A736-4BE891C09B20}" type="parTrans" cxnId="{88A9FF5A-297A-1041-B4EA-D4F49BAB6B8F}">
      <dgm:prSet/>
      <dgm:spPr/>
      <dgm:t>
        <a:bodyPr/>
        <a:lstStyle/>
        <a:p>
          <a:endParaRPr lang="en-GB"/>
        </a:p>
      </dgm:t>
    </dgm:pt>
    <dgm:pt modelId="{AFDC458E-AC9F-4543-92C7-0C91BC8777D8}" type="sibTrans" cxnId="{88A9FF5A-297A-1041-B4EA-D4F49BAB6B8F}">
      <dgm:prSet/>
      <dgm:spPr/>
      <dgm:t>
        <a:bodyPr/>
        <a:lstStyle/>
        <a:p>
          <a:endParaRPr lang="en-GB"/>
        </a:p>
      </dgm:t>
    </dgm:pt>
    <dgm:pt modelId="{076F360D-2DD9-CA44-9974-6F63CFD4AAB7}">
      <dgm:prSet/>
      <dgm:spPr/>
      <dgm:t>
        <a:bodyPr/>
        <a:lstStyle/>
        <a:p>
          <a:r>
            <a:rPr lang="en-IT"/>
            <a:t>HTTPS</a:t>
          </a:r>
        </a:p>
      </dgm:t>
    </dgm:pt>
    <dgm:pt modelId="{21F44F9B-ECF4-A94F-9C5E-E7F0B6B4FD75}" type="parTrans" cxnId="{000DB6B1-2C87-5B46-9385-650ACE274368}">
      <dgm:prSet/>
      <dgm:spPr/>
      <dgm:t>
        <a:bodyPr/>
        <a:lstStyle/>
        <a:p>
          <a:endParaRPr lang="en-GB"/>
        </a:p>
      </dgm:t>
    </dgm:pt>
    <dgm:pt modelId="{94810535-D6E1-064F-BCB9-FE46DE27FF18}" type="sibTrans" cxnId="{000DB6B1-2C87-5B46-9385-650ACE274368}">
      <dgm:prSet/>
      <dgm:spPr/>
      <dgm:t>
        <a:bodyPr/>
        <a:lstStyle/>
        <a:p>
          <a:endParaRPr lang="en-GB"/>
        </a:p>
      </dgm:t>
    </dgm:pt>
    <dgm:pt modelId="{50765EA7-B82E-9A4B-8192-574E12151855}">
      <dgm:prSet/>
      <dgm:spPr/>
      <dgm:t>
        <a:bodyPr/>
        <a:lstStyle/>
        <a:p>
          <a:r>
            <a:rPr lang="en-IT"/>
            <a:t>WS</a:t>
          </a:r>
        </a:p>
      </dgm:t>
    </dgm:pt>
    <dgm:pt modelId="{065CFE02-7FD3-B04C-B5A9-405EC2FACE61}" type="parTrans" cxnId="{B7268714-32EA-1D4B-A3F3-DCC4777B4865}">
      <dgm:prSet/>
      <dgm:spPr/>
      <dgm:t>
        <a:bodyPr/>
        <a:lstStyle/>
        <a:p>
          <a:endParaRPr lang="en-GB"/>
        </a:p>
      </dgm:t>
    </dgm:pt>
    <dgm:pt modelId="{3F28B173-F3DD-D844-91B8-F586A8D7D929}" type="sibTrans" cxnId="{B7268714-32EA-1D4B-A3F3-DCC4777B4865}">
      <dgm:prSet/>
      <dgm:spPr/>
      <dgm:t>
        <a:bodyPr/>
        <a:lstStyle/>
        <a:p>
          <a:endParaRPr lang="en-GB"/>
        </a:p>
      </dgm:t>
    </dgm:pt>
    <dgm:pt modelId="{A90B660A-F3A0-F14F-A8BD-44100A1C6141}">
      <dgm:prSet/>
      <dgm:spPr/>
      <dgm:t>
        <a:bodyPr/>
        <a:lstStyle/>
        <a:p>
          <a:r>
            <a:rPr lang="en-IT" b="0">
              <a:solidFill>
                <a:schemeClr val="bg1"/>
              </a:solidFill>
            </a:rPr>
            <a:t>IDSCPv2</a:t>
          </a:r>
        </a:p>
      </dgm:t>
    </dgm:pt>
    <dgm:pt modelId="{8CD34F66-29B7-A147-8AA3-C904044EA977}" type="parTrans" cxnId="{FFF62D79-886A-8345-8807-B109ECF8B101}">
      <dgm:prSet/>
      <dgm:spPr/>
      <dgm:t>
        <a:bodyPr/>
        <a:lstStyle/>
        <a:p>
          <a:endParaRPr lang="en-GB"/>
        </a:p>
      </dgm:t>
    </dgm:pt>
    <dgm:pt modelId="{8A3D810C-B9CF-0245-B1DB-8AFEE3C0F48E}" type="sibTrans" cxnId="{FFF62D79-886A-8345-8807-B109ECF8B101}">
      <dgm:prSet/>
      <dgm:spPr/>
      <dgm:t>
        <a:bodyPr/>
        <a:lstStyle/>
        <a:p>
          <a:endParaRPr lang="en-GB"/>
        </a:p>
      </dgm:t>
    </dgm:pt>
    <dgm:pt modelId="{94EDCF0C-F6D4-0B4E-9B5C-757B59FAE873}">
      <dgm:prSet/>
      <dgm:spPr/>
      <dgm:t>
        <a:bodyPr/>
        <a:lstStyle/>
        <a:p>
          <a:r>
            <a:rPr lang="en-IT"/>
            <a:t>Supported Brokers</a:t>
          </a:r>
        </a:p>
      </dgm:t>
    </dgm:pt>
    <dgm:pt modelId="{5F377499-04D0-9E41-AC98-333B6C1668C8}" type="parTrans" cxnId="{EC309829-F1FD-9B45-A4C9-EC11B4A3C656}">
      <dgm:prSet/>
      <dgm:spPr/>
      <dgm:t>
        <a:bodyPr/>
        <a:lstStyle/>
        <a:p>
          <a:endParaRPr lang="en-GB"/>
        </a:p>
      </dgm:t>
    </dgm:pt>
    <dgm:pt modelId="{C949AB04-583A-5245-8A26-7161C5D2D53F}" type="sibTrans" cxnId="{EC309829-F1FD-9B45-A4C9-EC11B4A3C656}">
      <dgm:prSet/>
      <dgm:spPr/>
      <dgm:t>
        <a:bodyPr/>
        <a:lstStyle/>
        <a:p>
          <a:endParaRPr lang="en-GB"/>
        </a:p>
      </dgm:t>
    </dgm:pt>
    <dgm:pt modelId="{9DF2919A-7213-5E4D-87B1-2DFAEC0A1F9C}">
      <dgm:prSet/>
      <dgm:spPr/>
      <dgm:t>
        <a:bodyPr/>
        <a:lstStyle/>
        <a:p>
          <a:r>
            <a:rPr lang="en-IT"/>
            <a:t>Fraunhofer EIS</a:t>
          </a:r>
        </a:p>
      </dgm:t>
    </dgm:pt>
    <dgm:pt modelId="{0CD7B1D9-FD36-444C-9126-605650BFE65E}" type="parTrans" cxnId="{25DC4F09-7915-274F-8A9A-1742A5C6D5F9}">
      <dgm:prSet/>
      <dgm:spPr/>
      <dgm:t>
        <a:bodyPr/>
        <a:lstStyle/>
        <a:p>
          <a:endParaRPr lang="en-GB"/>
        </a:p>
      </dgm:t>
    </dgm:pt>
    <dgm:pt modelId="{D6E78D5F-B9E2-1C49-A1E8-1C8FD3ED3871}" type="sibTrans" cxnId="{25DC4F09-7915-274F-8A9A-1742A5C6D5F9}">
      <dgm:prSet/>
      <dgm:spPr/>
      <dgm:t>
        <a:bodyPr/>
        <a:lstStyle/>
        <a:p>
          <a:endParaRPr lang="en-GB"/>
        </a:p>
      </dgm:t>
    </dgm:pt>
    <dgm:pt modelId="{8C5F1B3F-7011-E540-B174-E51793923075}">
      <dgm:prSet/>
      <dgm:spPr/>
      <dgm:t>
        <a:bodyPr/>
        <a:lstStyle/>
        <a:p>
          <a:r>
            <a:rPr lang="en-IT"/>
            <a:t>Supported Identity Providers</a:t>
          </a:r>
        </a:p>
      </dgm:t>
    </dgm:pt>
    <dgm:pt modelId="{A4E5B419-3CF3-C142-BBF5-F63BFF12CBE2}" type="parTrans" cxnId="{B578978A-8A9B-684D-B524-5676613D0CE3}">
      <dgm:prSet/>
      <dgm:spPr/>
      <dgm:t>
        <a:bodyPr/>
        <a:lstStyle/>
        <a:p>
          <a:endParaRPr lang="en-GB"/>
        </a:p>
      </dgm:t>
    </dgm:pt>
    <dgm:pt modelId="{0856CE52-A96E-AD44-9AAE-4B3AC9EF5779}" type="sibTrans" cxnId="{B578978A-8A9B-684D-B524-5676613D0CE3}">
      <dgm:prSet/>
      <dgm:spPr/>
      <dgm:t>
        <a:bodyPr/>
        <a:lstStyle/>
        <a:p>
          <a:endParaRPr lang="en-GB"/>
        </a:p>
      </dgm:t>
    </dgm:pt>
    <dgm:pt modelId="{DDE0A5AA-949E-8C4A-AC18-D70EEFD74C71}">
      <dgm:prSet/>
      <dgm:spPr/>
      <dgm:t>
        <a:bodyPr/>
        <a:lstStyle/>
        <a:p>
          <a:r>
            <a:rPr lang="en-IT"/>
            <a:t>Fraunhofer AISECv1</a:t>
          </a:r>
        </a:p>
      </dgm:t>
    </dgm:pt>
    <dgm:pt modelId="{0BD3F48B-B333-7549-B7D1-A5F9CDDD3C6D}" type="parTrans" cxnId="{EE8D5217-4916-3743-AD51-CA5DCD592FF9}">
      <dgm:prSet/>
      <dgm:spPr/>
      <dgm:t>
        <a:bodyPr/>
        <a:lstStyle/>
        <a:p>
          <a:endParaRPr lang="en-GB"/>
        </a:p>
      </dgm:t>
    </dgm:pt>
    <dgm:pt modelId="{D908E525-D614-174C-AC77-7CD966FCB508}" type="sibTrans" cxnId="{EE8D5217-4916-3743-AD51-CA5DCD592FF9}">
      <dgm:prSet/>
      <dgm:spPr/>
      <dgm:t>
        <a:bodyPr/>
        <a:lstStyle/>
        <a:p>
          <a:endParaRPr lang="en-GB"/>
        </a:p>
      </dgm:t>
    </dgm:pt>
    <dgm:pt modelId="{C0F296A7-03FD-274F-AA31-BA322EB68F04}">
      <dgm:prSet/>
      <dgm:spPr/>
      <dgm:t>
        <a:bodyPr/>
        <a:lstStyle/>
        <a:p>
          <a:r>
            <a:rPr lang="en-IT"/>
            <a:t>Fraunhofer AISECv2</a:t>
          </a:r>
        </a:p>
      </dgm:t>
    </dgm:pt>
    <dgm:pt modelId="{87A2139D-C40B-B647-80C1-320D7E56B91F}" type="parTrans" cxnId="{7BBE20A0-CB72-194B-A792-2B9C870A4E8B}">
      <dgm:prSet/>
      <dgm:spPr/>
      <dgm:t>
        <a:bodyPr/>
        <a:lstStyle/>
        <a:p>
          <a:endParaRPr lang="en-GB"/>
        </a:p>
      </dgm:t>
    </dgm:pt>
    <dgm:pt modelId="{E6698676-A732-024F-9CB7-B786660D008C}" type="sibTrans" cxnId="{7BBE20A0-CB72-194B-A792-2B9C870A4E8B}">
      <dgm:prSet/>
      <dgm:spPr/>
      <dgm:t>
        <a:bodyPr/>
        <a:lstStyle/>
        <a:p>
          <a:endParaRPr lang="en-GB"/>
        </a:p>
      </dgm:t>
    </dgm:pt>
    <dgm:pt modelId="{F8209EF8-2082-9C41-B676-1859382AFCE6}">
      <dgm:prSet/>
      <dgm:spPr/>
      <dgm:t>
        <a:bodyPr/>
        <a:lstStyle/>
        <a:p>
          <a:r>
            <a:rPr lang="en-IT"/>
            <a:t>Orbiter</a:t>
          </a:r>
        </a:p>
      </dgm:t>
    </dgm:pt>
    <dgm:pt modelId="{10931BA4-6016-9B47-8938-23224529D711}" type="parTrans" cxnId="{015C2356-F11A-EC40-A673-13C2940A4E3E}">
      <dgm:prSet/>
      <dgm:spPr/>
      <dgm:t>
        <a:bodyPr/>
        <a:lstStyle/>
        <a:p>
          <a:endParaRPr lang="en-GB"/>
        </a:p>
      </dgm:t>
    </dgm:pt>
    <dgm:pt modelId="{946A88D4-DB7E-AD46-80E6-6B91CFC97753}" type="sibTrans" cxnId="{015C2356-F11A-EC40-A673-13C2940A4E3E}">
      <dgm:prSet/>
      <dgm:spPr/>
      <dgm:t>
        <a:bodyPr/>
        <a:lstStyle/>
        <a:p>
          <a:endParaRPr lang="en-GB"/>
        </a:p>
      </dgm:t>
    </dgm:pt>
    <dgm:pt modelId="{FF6E68B1-E4A8-8C46-97B3-F14C4C9E4C6C}">
      <dgm:prSet/>
      <dgm:spPr/>
      <dgm:t>
        <a:bodyPr/>
        <a:lstStyle/>
        <a:p>
          <a:r>
            <a:rPr lang="en-IT"/>
            <a:t>Supported Clearing House</a:t>
          </a:r>
        </a:p>
      </dgm:t>
    </dgm:pt>
    <dgm:pt modelId="{44AC11F8-E041-3D48-BEC0-4E3B4B0A9D51}" type="parTrans" cxnId="{1BD7BD54-28D8-1C40-BE55-7B3F6F9149B9}">
      <dgm:prSet/>
      <dgm:spPr/>
      <dgm:t>
        <a:bodyPr/>
        <a:lstStyle/>
        <a:p>
          <a:endParaRPr lang="en-GB"/>
        </a:p>
      </dgm:t>
    </dgm:pt>
    <dgm:pt modelId="{C6F086AC-B46B-7645-9484-4EE8A95C5A89}" type="sibTrans" cxnId="{1BD7BD54-28D8-1C40-BE55-7B3F6F9149B9}">
      <dgm:prSet/>
      <dgm:spPr/>
      <dgm:t>
        <a:bodyPr/>
        <a:lstStyle/>
        <a:p>
          <a:endParaRPr lang="en-GB"/>
        </a:p>
      </dgm:t>
    </dgm:pt>
    <dgm:pt modelId="{0C0A2306-CD49-4F45-8EAB-846273B7DFDD}">
      <dgm:prSet/>
      <dgm:spPr/>
      <dgm:t>
        <a:bodyPr/>
        <a:lstStyle/>
        <a:p>
          <a:r>
            <a:rPr lang="en-IT"/>
            <a:t>ENG (TBC)</a:t>
          </a:r>
        </a:p>
      </dgm:t>
    </dgm:pt>
    <dgm:pt modelId="{85B14B30-2177-424A-9767-A969E1D779FD}" type="parTrans" cxnId="{3C96C97C-E148-A34F-BF46-CB0A2408828E}">
      <dgm:prSet/>
      <dgm:spPr/>
      <dgm:t>
        <a:bodyPr/>
        <a:lstStyle/>
        <a:p>
          <a:endParaRPr lang="en-GB"/>
        </a:p>
      </dgm:t>
    </dgm:pt>
    <dgm:pt modelId="{9755DC45-230C-CC42-9CE9-E62F4C472B24}" type="sibTrans" cxnId="{3C96C97C-E148-A34F-BF46-CB0A2408828E}">
      <dgm:prSet/>
      <dgm:spPr/>
      <dgm:t>
        <a:bodyPr/>
        <a:lstStyle/>
        <a:p>
          <a:endParaRPr lang="en-GB"/>
        </a:p>
      </dgm:t>
    </dgm:pt>
    <dgm:pt modelId="{63374CC3-6F22-EF40-AD63-CBA87FE6B5BF}">
      <dgm:prSet/>
      <dgm:spPr/>
      <dgm:t>
        <a:bodyPr/>
        <a:lstStyle/>
        <a:p>
          <a:r>
            <a:rPr lang="en-GB" err="1"/>
            <a:t>Intrasoft</a:t>
          </a:r>
          <a:r>
            <a:rPr lang="en-GB"/>
            <a:t> Broker</a:t>
          </a:r>
        </a:p>
      </dgm:t>
    </dgm:pt>
    <dgm:pt modelId="{888DA36D-2311-334D-9832-733B04E12FB1}" type="parTrans" cxnId="{5F034D8F-7AEA-974D-BD32-884701989A51}">
      <dgm:prSet/>
      <dgm:spPr/>
      <dgm:t>
        <a:bodyPr/>
        <a:lstStyle/>
        <a:p>
          <a:endParaRPr lang="en-GB"/>
        </a:p>
      </dgm:t>
    </dgm:pt>
    <dgm:pt modelId="{AEA53D7A-78CF-EC45-B5EA-3D4B6A7F29C1}" type="sibTrans" cxnId="{5F034D8F-7AEA-974D-BD32-884701989A51}">
      <dgm:prSet/>
      <dgm:spPr/>
      <dgm:t>
        <a:bodyPr/>
        <a:lstStyle/>
        <a:p>
          <a:endParaRPr lang="en-GB"/>
        </a:p>
      </dgm:t>
    </dgm:pt>
    <dgm:pt modelId="{383C87F0-76D5-0549-9142-B63434C0FD1C}">
      <dgm:prSet/>
      <dgm:spPr/>
      <dgm:t>
        <a:bodyPr/>
        <a:lstStyle/>
        <a:p>
          <a:r>
            <a:rPr lang="en-GB"/>
            <a:t>Mobility Broker</a:t>
          </a:r>
        </a:p>
      </dgm:t>
    </dgm:pt>
    <dgm:pt modelId="{717C87BB-A385-5C4D-9F0B-C108985D6F1F}" type="parTrans" cxnId="{F43944BE-7C37-2341-BFD1-D1292062634D}">
      <dgm:prSet/>
      <dgm:spPr/>
      <dgm:t>
        <a:bodyPr/>
        <a:lstStyle/>
        <a:p>
          <a:endParaRPr lang="en-GB"/>
        </a:p>
      </dgm:t>
    </dgm:pt>
    <dgm:pt modelId="{B685C100-E2EB-1145-930E-AADD0BE3B1E9}" type="sibTrans" cxnId="{F43944BE-7C37-2341-BFD1-D1292062634D}">
      <dgm:prSet/>
      <dgm:spPr/>
      <dgm:t>
        <a:bodyPr/>
        <a:lstStyle/>
        <a:p>
          <a:endParaRPr lang="en-GB"/>
        </a:p>
      </dgm:t>
    </dgm:pt>
    <dgm:pt modelId="{E982C669-94C8-7B45-AC49-0E03ACC543CD}" type="pres">
      <dgm:prSet presAssocID="{532EBDAE-504C-874B-AEDF-65E586C89201}" presName="theList" presStyleCnt="0">
        <dgm:presLayoutVars>
          <dgm:dir/>
          <dgm:animLvl val="lvl"/>
          <dgm:resizeHandles val="exact"/>
        </dgm:presLayoutVars>
      </dgm:prSet>
      <dgm:spPr/>
    </dgm:pt>
    <dgm:pt modelId="{8A4D7EC1-5127-9F49-A5E7-390770ABC069}" type="pres">
      <dgm:prSet presAssocID="{EBC1268F-1A7A-E643-9110-C333763A9CFD}" presName="compNode" presStyleCnt="0"/>
      <dgm:spPr/>
    </dgm:pt>
    <dgm:pt modelId="{EB09AE15-A1B4-AF43-85E4-7F61D5D19EAE}" type="pres">
      <dgm:prSet presAssocID="{EBC1268F-1A7A-E643-9110-C333763A9CFD}" presName="aNode" presStyleLbl="bgShp" presStyleIdx="0" presStyleCnt="5"/>
      <dgm:spPr/>
    </dgm:pt>
    <dgm:pt modelId="{433102DA-9230-DF49-862D-E3B34B81C4C4}" type="pres">
      <dgm:prSet presAssocID="{EBC1268F-1A7A-E643-9110-C333763A9CFD}" presName="textNode" presStyleLbl="bgShp" presStyleIdx="0" presStyleCnt="5"/>
      <dgm:spPr/>
    </dgm:pt>
    <dgm:pt modelId="{8B737EE1-A51F-F046-B68A-0CC13BB78D8A}" type="pres">
      <dgm:prSet presAssocID="{EBC1268F-1A7A-E643-9110-C333763A9CFD}" presName="compChildNode" presStyleCnt="0"/>
      <dgm:spPr/>
    </dgm:pt>
    <dgm:pt modelId="{36428DD9-C5E7-9940-AF98-7E03DF4DFE18}" type="pres">
      <dgm:prSet presAssocID="{EBC1268F-1A7A-E643-9110-C333763A9CFD}" presName="theInnerList" presStyleCnt="0"/>
      <dgm:spPr/>
    </dgm:pt>
    <dgm:pt modelId="{F130625C-F8FB-C74D-B110-62E7297E4E3A}" type="pres">
      <dgm:prSet presAssocID="{9ED3D247-5469-ED40-B01D-00C31513376D}" presName="childNode" presStyleLbl="node1" presStyleIdx="0" presStyleCnt="14">
        <dgm:presLayoutVars>
          <dgm:bulletEnabled val="1"/>
        </dgm:presLayoutVars>
      </dgm:prSet>
      <dgm:spPr/>
    </dgm:pt>
    <dgm:pt modelId="{C9915E41-CFA0-D64A-96E5-77055F2496DC}" type="pres">
      <dgm:prSet presAssocID="{9ED3D247-5469-ED40-B01D-00C31513376D}" presName="aSpace2" presStyleCnt="0"/>
      <dgm:spPr/>
    </dgm:pt>
    <dgm:pt modelId="{6F24CB05-3B4C-4F4D-83B6-4E79B035163A}" type="pres">
      <dgm:prSet presAssocID="{5DF5E183-AA55-0D42-98C2-7EB8895B094F}" presName="childNode" presStyleLbl="node1" presStyleIdx="1" presStyleCnt="14">
        <dgm:presLayoutVars>
          <dgm:bulletEnabled val="1"/>
        </dgm:presLayoutVars>
      </dgm:prSet>
      <dgm:spPr/>
    </dgm:pt>
    <dgm:pt modelId="{8B936601-E8AF-AF4D-A7DC-F9971BEB1204}" type="pres">
      <dgm:prSet presAssocID="{5DF5E183-AA55-0D42-98C2-7EB8895B094F}" presName="aSpace2" presStyleCnt="0"/>
      <dgm:spPr/>
    </dgm:pt>
    <dgm:pt modelId="{1A0BD1CF-3290-234E-B8C3-54CE8632058E}" type="pres">
      <dgm:prSet presAssocID="{D1C6FB98-4548-C94D-8D0C-E5595500F114}" presName="childNode" presStyleLbl="node1" presStyleIdx="2" presStyleCnt="14">
        <dgm:presLayoutVars>
          <dgm:bulletEnabled val="1"/>
        </dgm:presLayoutVars>
      </dgm:prSet>
      <dgm:spPr/>
    </dgm:pt>
    <dgm:pt modelId="{1D05F10C-31D2-B24E-9645-18DCF565A3FB}" type="pres">
      <dgm:prSet presAssocID="{EBC1268F-1A7A-E643-9110-C333763A9CFD}" presName="aSpace" presStyleCnt="0"/>
      <dgm:spPr/>
    </dgm:pt>
    <dgm:pt modelId="{DF384936-8DFB-C146-A4ED-5941D8CF0C5D}" type="pres">
      <dgm:prSet presAssocID="{B315DF9A-8F56-E24D-83D7-64B02DE80C5C}" presName="compNode" presStyleCnt="0"/>
      <dgm:spPr/>
    </dgm:pt>
    <dgm:pt modelId="{DAAD4643-3C1C-BC45-8BFA-E0D8DFCAD1DE}" type="pres">
      <dgm:prSet presAssocID="{B315DF9A-8F56-E24D-83D7-64B02DE80C5C}" presName="aNode" presStyleLbl="bgShp" presStyleIdx="1" presStyleCnt="5"/>
      <dgm:spPr/>
    </dgm:pt>
    <dgm:pt modelId="{20E9729D-1289-9646-B983-1E5F2E958816}" type="pres">
      <dgm:prSet presAssocID="{B315DF9A-8F56-E24D-83D7-64B02DE80C5C}" presName="textNode" presStyleLbl="bgShp" presStyleIdx="1" presStyleCnt="5"/>
      <dgm:spPr/>
    </dgm:pt>
    <dgm:pt modelId="{51314552-7B3A-5049-9010-B43F58563B3A}" type="pres">
      <dgm:prSet presAssocID="{B315DF9A-8F56-E24D-83D7-64B02DE80C5C}" presName="compChildNode" presStyleCnt="0"/>
      <dgm:spPr/>
    </dgm:pt>
    <dgm:pt modelId="{2AB41D6E-BE40-ED4F-BB2D-BCFD7DB560CE}" type="pres">
      <dgm:prSet presAssocID="{B315DF9A-8F56-E24D-83D7-64B02DE80C5C}" presName="theInnerList" presStyleCnt="0"/>
      <dgm:spPr/>
    </dgm:pt>
    <dgm:pt modelId="{13F3D7B8-8DC9-9B44-B7D6-6F51D9986778}" type="pres">
      <dgm:prSet presAssocID="{4A60E734-D1D9-5946-9F48-326C93EFFE34}" presName="childNode" presStyleLbl="node1" presStyleIdx="3" presStyleCnt="14">
        <dgm:presLayoutVars>
          <dgm:bulletEnabled val="1"/>
        </dgm:presLayoutVars>
      </dgm:prSet>
      <dgm:spPr/>
    </dgm:pt>
    <dgm:pt modelId="{9999E4E5-9D96-4E4E-B4B4-69785B4DA01B}" type="pres">
      <dgm:prSet presAssocID="{4A60E734-D1D9-5946-9F48-326C93EFFE34}" presName="aSpace2" presStyleCnt="0"/>
      <dgm:spPr/>
    </dgm:pt>
    <dgm:pt modelId="{9540D11F-40CE-5A4B-A071-E3E5948BDBA6}" type="pres">
      <dgm:prSet presAssocID="{076F360D-2DD9-CA44-9974-6F63CFD4AAB7}" presName="childNode" presStyleLbl="node1" presStyleIdx="4" presStyleCnt="14">
        <dgm:presLayoutVars>
          <dgm:bulletEnabled val="1"/>
        </dgm:presLayoutVars>
      </dgm:prSet>
      <dgm:spPr/>
    </dgm:pt>
    <dgm:pt modelId="{27D0CB51-7D90-0F41-B55D-1260ED8964D6}" type="pres">
      <dgm:prSet presAssocID="{076F360D-2DD9-CA44-9974-6F63CFD4AAB7}" presName="aSpace2" presStyleCnt="0"/>
      <dgm:spPr/>
    </dgm:pt>
    <dgm:pt modelId="{625F29BC-CB9B-9445-8116-28AA2DF92584}" type="pres">
      <dgm:prSet presAssocID="{50765EA7-B82E-9A4B-8192-574E12151855}" presName="childNode" presStyleLbl="node1" presStyleIdx="5" presStyleCnt="14">
        <dgm:presLayoutVars>
          <dgm:bulletEnabled val="1"/>
        </dgm:presLayoutVars>
      </dgm:prSet>
      <dgm:spPr/>
    </dgm:pt>
    <dgm:pt modelId="{8E5554BD-1CD1-7844-B71C-984DA7A047DF}" type="pres">
      <dgm:prSet presAssocID="{50765EA7-B82E-9A4B-8192-574E12151855}" presName="aSpace2" presStyleCnt="0"/>
      <dgm:spPr/>
    </dgm:pt>
    <dgm:pt modelId="{11F4F52B-FDE7-8944-B726-73889B452EA0}" type="pres">
      <dgm:prSet presAssocID="{A90B660A-F3A0-F14F-A8BD-44100A1C6141}" presName="childNode" presStyleLbl="node1" presStyleIdx="6" presStyleCnt="14">
        <dgm:presLayoutVars>
          <dgm:bulletEnabled val="1"/>
        </dgm:presLayoutVars>
      </dgm:prSet>
      <dgm:spPr/>
    </dgm:pt>
    <dgm:pt modelId="{2B1AB306-0D12-8549-ADD9-A1625D41DA41}" type="pres">
      <dgm:prSet presAssocID="{B315DF9A-8F56-E24D-83D7-64B02DE80C5C}" presName="aSpace" presStyleCnt="0"/>
      <dgm:spPr/>
    </dgm:pt>
    <dgm:pt modelId="{30C1FA6A-AD83-7844-A73E-2CD60912F7AB}" type="pres">
      <dgm:prSet presAssocID="{94EDCF0C-F6D4-0B4E-9B5C-757B59FAE873}" presName="compNode" presStyleCnt="0"/>
      <dgm:spPr/>
    </dgm:pt>
    <dgm:pt modelId="{207E03B5-7FDC-334F-9763-D6E89E638279}" type="pres">
      <dgm:prSet presAssocID="{94EDCF0C-F6D4-0B4E-9B5C-757B59FAE873}" presName="aNode" presStyleLbl="bgShp" presStyleIdx="2" presStyleCnt="5"/>
      <dgm:spPr/>
    </dgm:pt>
    <dgm:pt modelId="{C6F31295-D560-1E40-AA75-E08C0142C0CC}" type="pres">
      <dgm:prSet presAssocID="{94EDCF0C-F6D4-0B4E-9B5C-757B59FAE873}" presName="textNode" presStyleLbl="bgShp" presStyleIdx="2" presStyleCnt="5"/>
      <dgm:spPr/>
    </dgm:pt>
    <dgm:pt modelId="{48381B9E-510D-7C4A-8D67-E8C236A928C7}" type="pres">
      <dgm:prSet presAssocID="{94EDCF0C-F6D4-0B4E-9B5C-757B59FAE873}" presName="compChildNode" presStyleCnt="0"/>
      <dgm:spPr/>
    </dgm:pt>
    <dgm:pt modelId="{A051FC5D-FC24-6940-A299-45B442CCABF7}" type="pres">
      <dgm:prSet presAssocID="{94EDCF0C-F6D4-0B4E-9B5C-757B59FAE873}" presName="theInnerList" presStyleCnt="0"/>
      <dgm:spPr/>
    </dgm:pt>
    <dgm:pt modelId="{56185630-7899-5D47-9FC7-E4B7902F8731}" type="pres">
      <dgm:prSet presAssocID="{9DF2919A-7213-5E4D-87B1-2DFAEC0A1F9C}" presName="childNode" presStyleLbl="node1" presStyleIdx="7" presStyleCnt="14">
        <dgm:presLayoutVars>
          <dgm:bulletEnabled val="1"/>
        </dgm:presLayoutVars>
      </dgm:prSet>
      <dgm:spPr/>
    </dgm:pt>
    <dgm:pt modelId="{C1AFA730-2689-6C46-9C34-16F486A2627C}" type="pres">
      <dgm:prSet presAssocID="{9DF2919A-7213-5E4D-87B1-2DFAEC0A1F9C}" presName="aSpace2" presStyleCnt="0"/>
      <dgm:spPr/>
    </dgm:pt>
    <dgm:pt modelId="{6390B045-F1DC-9A4F-A7AE-A8BEA9EBBAB8}" type="pres">
      <dgm:prSet presAssocID="{63374CC3-6F22-EF40-AD63-CBA87FE6B5BF}" presName="childNode" presStyleLbl="node1" presStyleIdx="8" presStyleCnt="14">
        <dgm:presLayoutVars>
          <dgm:bulletEnabled val="1"/>
        </dgm:presLayoutVars>
      </dgm:prSet>
      <dgm:spPr/>
    </dgm:pt>
    <dgm:pt modelId="{B0488C52-EF58-7D4B-9E32-2C4DF7DD9F77}" type="pres">
      <dgm:prSet presAssocID="{63374CC3-6F22-EF40-AD63-CBA87FE6B5BF}" presName="aSpace2" presStyleCnt="0"/>
      <dgm:spPr/>
    </dgm:pt>
    <dgm:pt modelId="{43E392B9-C31A-8544-AD58-C2353341068D}" type="pres">
      <dgm:prSet presAssocID="{383C87F0-76D5-0549-9142-B63434C0FD1C}" presName="childNode" presStyleLbl="node1" presStyleIdx="9" presStyleCnt="14">
        <dgm:presLayoutVars>
          <dgm:bulletEnabled val="1"/>
        </dgm:presLayoutVars>
      </dgm:prSet>
      <dgm:spPr/>
    </dgm:pt>
    <dgm:pt modelId="{9B3CB4F2-6717-BE43-B23B-8A608A73727C}" type="pres">
      <dgm:prSet presAssocID="{94EDCF0C-F6D4-0B4E-9B5C-757B59FAE873}" presName="aSpace" presStyleCnt="0"/>
      <dgm:spPr/>
    </dgm:pt>
    <dgm:pt modelId="{F3F9B09C-C5B3-9C4F-AE76-A92AE62BDF22}" type="pres">
      <dgm:prSet presAssocID="{8C5F1B3F-7011-E540-B174-E51793923075}" presName="compNode" presStyleCnt="0"/>
      <dgm:spPr/>
    </dgm:pt>
    <dgm:pt modelId="{9A3C908A-42B9-AF49-8D6A-939ECFF6F69C}" type="pres">
      <dgm:prSet presAssocID="{8C5F1B3F-7011-E540-B174-E51793923075}" presName="aNode" presStyleLbl="bgShp" presStyleIdx="3" presStyleCnt="5"/>
      <dgm:spPr/>
    </dgm:pt>
    <dgm:pt modelId="{D6D5340F-0F79-5F47-AF87-6ABB8A2EE1FE}" type="pres">
      <dgm:prSet presAssocID="{8C5F1B3F-7011-E540-B174-E51793923075}" presName="textNode" presStyleLbl="bgShp" presStyleIdx="3" presStyleCnt="5"/>
      <dgm:spPr/>
    </dgm:pt>
    <dgm:pt modelId="{3E37DD80-AD91-9F4A-91FF-155E6216CF32}" type="pres">
      <dgm:prSet presAssocID="{8C5F1B3F-7011-E540-B174-E51793923075}" presName="compChildNode" presStyleCnt="0"/>
      <dgm:spPr/>
    </dgm:pt>
    <dgm:pt modelId="{1E4887A7-AF43-6644-9C76-080F56FF4668}" type="pres">
      <dgm:prSet presAssocID="{8C5F1B3F-7011-E540-B174-E51793923075}" presName="theInnerList" presStyleCnt="0"/>
      <dgm:spPr/>
    </dgm:pt>
    <dgm:pt modelId="{10667E34-972C-6448-BA0B-9F928FB211DF}" type="pres">
      <dgm:prSet presAssocID="{DDE0A5AA-949E-8C4A-AC18-D70EEFD74C71}" presName="childNode" presStyleLbl="node1" presStyleIdx="10" presStyleCnt="14">
        <dgm:presLayoutVars>
          <dgm:bulletEnabled val="1"/>
        </dgm:presLayoutVars>
      </dgm:prSet>
      <dgm:spPr/>
    </dgm:pt>
    <dgm:pt modelId="{5D3D0441-C6CC-004E-AC18-7FB41EA4A7B7}" type="pres">
      <dgm:prSet presAssocID="{DDE0A5AA-949E-8C4A-AC18-D70EEFD74C71}" presName="aSpace2" presStyleCnt="0"/>
      <dgm:spPr/>
    </dgm:pt>
    <dgm:pt modelId="{97591E24-7A23-D540-B151-AB8C4899244A}" type="pres">
      <dgm:prSet presAssocID="{C0F296A7-03FD-274F-AA31-BA322EB68F04}" presName="childNode" presStyleLbl="node1" presStyleIdx="11" presStyleCnt="14">
        <dgm:presLayoutVars>
          <dgm:bulletEnabled val="1"/>
        </dgm:presLayoutVars>
      </dgm:prSet>
      <dgm:spPr/>
    </dgm:pt>
    <dgm:pt modelId="{C4FB6456-9FBB-F045-9612-FD669F22C320}" type="pres">
      <dgm:prSet presAssocID="{C0F296A7-03FD-274F-AA31-BA322EB68F04}" presName="aSpace2" presStyleCnt="0"/>
      <dgm:spPr/>
    </dgm:pt>
    <dgm:pt modelId="{E15C5670-C919-8D47-903E-B80E713F8A40}" type="pres">
      <dgm:prSet presAssocID="{F8209EF8-2082-9C41-B676-1859382AFCE6}" presName="childNode" presStyleLbl="node1" presStyleIdx="12" presStyleCnt="14">
        <dgm:presLayoutVars>
          <dgm:bulletEnabled val="1"/>
        </dgm:presLayoutVars>
      </dgm:prSet>
      <dgm:spPr/>
    </dgm:pt>
    <dgm:pt modelId="{F7CBF6A3-738D-7D47-ACF9-75DFBA3FC95E}" type="pres">
      <dgm:prSet presAssocID="{8C5F1B3F-7011-E540-B174-E51793923075}" presName="aSpace" presStyleCnt="0"/>
      <dgm:spPr/>
    </dgm:pt>
    <dgm:pt modelId="{7BE543EF-07C8-9446-AFF5-5D5F33F81630}" type="pres">
      <dgm:prSet presAssocID="{FF6E68B1-E4A8-8C46-97B3-F14C4C9E4C6C}" presName="compNode" presStyleCnt="0"/>
      <dgm:spPr/>
    </dgm:pt>
    <dgm:pt modelId="{45D26BAF-08EB-F846-959B-C69538F1B4DA}" type="pres">
      <dgm:prSet presAssocID="{FF6E68B1-E4A8-8C46-97B3-F14C4C9E4C6C}" presName="aNode" presStyleLbl="bgShp" presStyleIdx="4" presStyleCnt="5"/>
      <dgm:spPr/>
    </dgm:pt>
    <dgm:pt modelId="{21AF02A8-0687-AF49-9478-4B8A28B00209}" type="pres">
      <dgm:prSet presAssocID="{FF6E68B1-E4A8-8C46-97B3-F14C4C9E4C6C}" presName="textNode" presStyleLbl="bgShp" presStyleIdx="4" presStyleCnt="5"/>
      <dgm:spPr/>
    </dgm:pt>
    <dgm:pt modelId="{68A62227-B662-904C-9419-A75CCFE182D8}" type="pres">
      <dgm:prSet presAssocID="{FF6E68B1-E4A8-8C46-97B3-F14C4C9E4C6C}" presName="compChildNode" presStyleCnt="0"/>
      <dgm:spPr/>
    </dgm:pt>
    <dgm:pt modelId="{7793080D-42A1-0A44-A00B-1C6EBFDD5588}" type="pres">
      <dgm:prSet presAssocID="{FF6E68B1-E4A8-8C46-97B3-F14C4C9E4C6C}" presName="theInnerList" presStyleCnt="0"/>
      <dgm:spPr/>
    </dgm:pt>
    <dgm:pt modelId="{DF268944-0040-C545-B535-03C68489D329}" type="pres">
      <dgm:prSet presAssocID="{0C0A2306-CD49-4F45-8EAB-846273B7DFDD}" presName="childNode" presStyleLbl="node1" presStyleIdx="13" presStyleCnt="14">
        <dgm:presLayoutVars>
          <dgm:bulletEnabled val="1"/>
        </dgm:presLayoutVars>
      </dgm:prSet>
      <dgm:spPr/>
    </dgm:pt>
  </dgm:ptLst>
  <dgm:cxnLst>
    <dgm:cxn modelId="{25DC4F09-7915-274F-8A9A-1742A5C6D5F9}" srcId="{94EDCF0C-F6D4-0B4E-9B5C-757B59FAE873}" destId="{9DF2919A-7213-5E4D-87B1-2DFAEC0A1F9C}" srcOrd="0" destOrd="0" parTransId="{0CD7B1D9-FD36-444C-9126-605650BFE65E}" sibTransId="{D6E78D5F-B9E2-1C49-A1E8-1C8FD3ED3871}"/>
    <dgm:cxn modelId="{B5ED9C0F-1DCB-4342-B97E-49B3BB83DD3F}" type="presOf" srcId="{EBC1268F-1A7A-E643-9110-C333763A9CFD}" destId="{433102DA-9230-DF49-862D-E3B34B81C4C4}" srcOrd="1" destOrd="0" presId="urn:microsoft.com/office/officeart/2005/8/layout/lProcess2"/>
    <dgm:cxn modelId="{B7268714-32EA-1D4B-A3F3-DCC4777B4865}" srcId="{B315DF9A-8F56-E24D-83D7-64B02DE80C5C}" destId="{50765EA7-B82E-9A4B-8192-574E12151855}" srcOrd="2" destOrd="0" parTransId="{065CFE02-7FD3-B04C-B5A9-405EC2FACE61}" sibTransId="{3F28B173-F3DD-D844-91B8-F586A8D7D929}"/>
    <dgm:cxn modelId="{5980C116-B560-E641-9C3C-F139A997CCEA}" type="presOf" srcId="{076F360D-2DD9-CA44-9974-6F63CFD4AAB7}" destId="{9540D11F-40CE-5A4B-A071-E3E5948BDBA6}" srcOrd="0" destOrd="0" presId="urn:microsoft.com/office/officeart/2005/8/layout/lProcess2"/>
    <dgm:cxn modelId="{EE8D5217-4916-3743-AD51-CA5DCD592FF9}" srcId="{8C5F1B3F-7011-E540-B174-E51793923075}" destId="{DDE0A5AA-949E-8C4A-AC18-D70EEFD74C71}" srcOrd="0" destOrd="0" parTransId="{0BD3F48B-B333-7549-B7D1-A5F9CDDD3C6D}" sibTransId="{D908E525-D614-174C-AC77-7CD966FCB508}"/>
    <dgm:cxn modelId="{8C0B2218-60F7-824A-9451-1806F2B67AE3}" type="presOf" srcId="{383C87F0-76D5-0549-9142-B63434C0FD1C}" destId="{43E392B9-C31A-8544-AD58-C2353341068D}" srcOrd="0" destOrd="0" presId="urn:microsoft.com/office/officeart/2005/8/layout/lProcess2"/>
    <dgm:cxn modelId="{6379471C-16BC-654A-B214-27DC4730266B}" type="presOf" srcId="{50765EA7-B82E-9A4B-8192-574E12151855}" destId="{625F29BC-CB9B-9445-8116-28AA2DF92584}" srcOrd="0" destOrd="0" presId="urn:microsoft.com/office/officeart/2005/8/layout/lProcess2"/>
    <dgm:cxn modelId="{EC309829-F1FD-9B45-A4C9-EC11B4A3C656}" srcId="{532EBDAE-504C-874B-AEDF-65E586C89201}" destId="{94EDCF0C-F6D4-0B4E-9B5C-757B59FAE873}" srcOrd="2" destOrd="0" parTransId="{5F377499-04D0-9E41-AC98-333B6C1668C8}" sibTransId="{C949AB04-583A-5245-8A26-7161C5D2D53F}"/>
    <dgm:cxn modelId="{17769F2D-B282-1944-8B10-A0CC0361AB1A}" type="presOf" srcId="{5DF5E183-AA55-0D42-98C2-7EB8895B094F}" destId="{6F24CB05-3B4C-4F4D-83B6-4E79B035163A}" srcOrd="0" destOrd="0" presId="urn:microsoft.com/office/officeart/2005/8/layout/lProcess2"/>
    <dgm:cxn modelId="{70A2D432-1ADE-EF40-96B9-030AFB31C713}" type="presOf" srcId="{C0F296A7-03FD-274F-AA31-BA322EB68F04}" destId="{97591E24-7A23-D540-B151-AB8C4899244A}" srcOrd="0" destOrd="0" presId="urn:microsoft.com/office/officeart/2005/8/layout/lProcess2"/>
    <dgm:cxn modelId="{A55C1D33-34E4-1F4D-8084-EFF1CD820FB9}" type="presOf" srcId="{9DF2919A-7213-5E4D-87B1-2DFAEC0A1F9C}" destId="{56185630-7899-5D47-9FC7-E4B7902F8731}" srcOrd="0" destOrd="0" presId="urn:microsoft.com/office/officeart/2005/8/layout/lProcess2"/>
    <dgm:cxn modelId="{58150544-EAFB-E144-866C-117F754E9CF4}" type="presOf" srcId="{B315DF9A-8F56-E24D-83D7-64B02DE80C5C}" destId="{20E9729D-1289-9646-B983-1E5F2E958816}" srcOrd="1" destOrd="0" presId="urn:microsoft.com/office/officeart/2005/8/layout/lProcess2"/>
    <dgm:cxn modelId="{E0F16665-BE2D-D140-A334-99C614DCBB3D}" type="presOf" srcId="{A90B660A-F3A0-F14F-A8BD-44100A1C6141}" destId="{11F4F52B-FDE7-8944-B726-73889B452EA0}" srcOrd="0" destOrd="0" presId="urn:microsoft.com/office/officeart/2005/8/layout/lProcess2"/>
    <dgm:cxn modelId="{711EE065-F757-E447-829C-11EE03B2429E}" type="presOf" srcId="{9ED3D247-5469-ED40-B01D-00C31513376D}" destId="{F130625C-F8FB-C74D-B110-62E7297E4E3A}" srcOrd="0" destOrd="0" presId="urn:microsoft.com/office/officeart/2005/8/layout/lProcess2"/>
    <dgm:cxn modelId="{B2183A6B-39E9-1149-AEF1-61A03A348B3E}" type="presOf" srcId="{94EDCF0C-F6D4-0B4E-9B5C-757B59FAE873}" destId="{C6F31295-D560-1E40-AA75-E08C0142C0CC}" srcOrd="1" destOrd="0" presId="urn:microsoft.com/office/officeart/2005/8/layout/lProcess2"/>
    <dgm:cxn modelId="{D593DC4C-BE49-4641-8794-9FBF1722402B}" type="presOf" srcId="{DDE0A5AA-949E-8C4A-AC18-D70EEFD74C71}" destId="{10667E34-972C-6448-BA0B-9F928FB211DF}" srcOrd="0" destOrd="0" presId="urn:microsoft.com/office/officeart/2005/8/layout/lProcess2"/>
    <dgm:cxn modelId="{380C544D-193E-C644-8977-458254D489F8}" srcId="{EBC1268F-1A7A-E643-9110-C333763A9CFD}" destId="{9ED3D247-5469-ED40-B01D-00C31513376D}" srcOrd="0" destOrd="0" parTransId="{37D1CE13-E164-764F-99BE-5C37158C9F0F}" sibTransId="{C089BCA4-D42C-024A-9D27-2027AD71455B}"/>
    <dgm:cxn modelId="{3DB4AE4E-9619-E349-9CF7-9DEB51221192}" type="presOf" srcId="{532EBDAE-504C-874B-AEDF-65E586C89201}" destId="{E982C669-94C8-7B45-AC49-0E03ACC543CD}" srcOrd="0" destOrd="0" presId="urn:microsoft.com/office/officeart/2005/8/layout/lProcess2"/>
    <dgm:cxn modelId="{C08F5070-D55C-464A-B669-F0F02454B55E}" type="presOf" srcId="{8C5F1B3F-7011-E540-B174-E51793923075}" destId="{9A3C908A-42B9-AF49-8D6A-939ECFF6F69C}" srcOrd="0" destOrd="0" presId="urn:microsoft.com/office/officeart/2005/8/layout/lProcess2"/>
    <dgm:cxn modelId="{1BD7BD54-28D8-1C40-BE55-7B3F6F9149B9}" srcId="{532EBDAE-504C-874B-AEDF-65E586C89201}" destId="{FF6E68B1-E4A8-8C46-97B3-F14C4C9E4C6C}" srcOrd="4" destOrd="0" parTransId="{44AC11F8-E041-3D48-BEC0-4E3B4B0A9D51}" sibTransId="{C6F086AC-B46B-7645-9484-4EE8A95C5A89}"/>
    <dgm:cxn modelId="{10BEF675-67BE-AF45-8FB4-52C7ACA728EB}" type="presOf" srcId="{EBC1268F-1A7A-E643-9110-C333763A9CFD}" destId="{EB09AE15-A1B4-AF43-85E4-7F61D5D19EAE}" srcOrd="0" destOrd="0" presId="urn:microsoft.com/office/officeart/2005/8/layout/lProcess2"/>
    <dgm:cxn modelId="{015C2356-F11A-EC40-A673-13C2940A4E3E}" srcId="{8C5F1B3F-7011-E540-B174-E51793923075}" destId="{F8209EF8-2082-9C41-B676-1859382AFCE6}" srcOrd="2" destOrd="0" parTransId="{10931BA4-6016-9B47-8938-23224529D711}" sibTransId="{946A88D4-DB7E-AD46-80E6-6B91CFC97753}"/>
    <dgm:cxn modelId="{FFF62D79-886A-8345-8807-B109ECF8B101}" srcId="{B315DF9A-8F56-E24D-83D7-64B02DE80C5C}" destId="{A90B660A-F3A0-F14F-A8BD-44100A1C6141}" srcOrd="3" destOrd="0" parTransId="{8CD34F66-29B7-A147-8AA3-C904044EA977}" sibTransId="{8A3D810C-B9CF-0245-B1DB-8AFEE3C0F48E}"/>
    <dgm:cxn modelId="{88A9FF5A-297A-1041-B4EA-D4F49BAB6B8F}" srcId="{B315DF9A-8F56-E24D-83D7-64B02DE80C5C}" destId="{4A60E734-D1D9-5946-9F48-326C93EFFE34}" srcOrd="0" destOrd="0" parTransId="{4EECEC06-683D-BA47-A736-4BE891C09B20}" sibTransId="{AFDC458E-AC9F-4543-92C7-0C91BC8777D8}"/>
    <dgm:cxn modelId="{3C96C97C-E148-A34F-BF46-CB0A2408828E}" srcId="{FF6E68B1-E4A8-8C46-97B3-F14C4C9E4C6C}" destId="{0C0A2306-CD49-4F45-8EAB-846273B7DFDD}" srcOrd="0" destOrd="0" parTransId="{85B14B30-2177-424A-9767-A969E1D779FD}" sibTransId="{9755DC45-230C-CC42-9CE9-E62F4C472B24}"/>
    <dgm:cxn modelId="{B578978A-8A9B-684D-B524-5676613D0CE3}" srcId="{532EBDAE-504C-874B-AEDF-65E586C89201}" destId="{8C5F1B3F-7011-E540-B174-E51793923075}" srcOrd="3" destOrd="0" parTransId="{A4E5B419-3CF3-C142-BBF5-F63BFF12CBE2}" sibTransId="{0856CE52-A96E-AD44-9AAE-4B3AC9EF5779}"/>
    <dgm:cxn modelId="{5F034D8F-7AEA-974D-BD32-884701989A51}" srcId="{94EDCF0C-F6D4-0B4E-9B5C-757B59FAE873}" destId="{63374CC3-6F22-EF40-AD63-CBA87FE6B5BF}" srcOrd="1" destOrd="0" parTransId="{888DA36D-2311-334D-9832-733B04E12FB1}" sibTransId="{AEA53D7A-78CF-EC45-B5EA-3D4B6A7F29C1}"/>
    <dgm:cxn modelId="{F8480197-C339-E348-B23A-99BD21E14EEB}" type="presOf" srcId="{F8209EF8-2082-9C41-B676-1859382AFCE6}" destId="{E15C5670-C919-8D47-903E-B80E713F8A40}" srcOrd="0" destOrd="0" presId="urn:microsoft.com/office/officeart/2005/8/layout/lProcess2"/>
    <dgm:cxn modelId="{FF538097-B6DD-A447-847F-0CDBC3D66151}" type="presOf" srcId="{0C0A2306-CD49-4F45-8EAB-846273B7DFDD}" destId="{DF268944-0040-C545-B535-03C68489D329}" srcOrd="0" destOrd="0" presId="urn:microsoft.com/office/officeart/2005/8/layout/lProcess2"/>
    <dgm:cxn modelId="{CBE22099-C8F0-E243-A350-395833F60469}" type="presOf" srcId="{63374CC3-6F22-EF40-AD63-CBA87FE6B5BF}" destId="{6390B045-F1DC-9A4F-A7AE-A8BEA9EBBAB8}" srcOrd="0" destOrd="0" presId="urn:microsoft.com/office/officeart/2005/8/layout/lProcess2"/>
    <dgm:cxn modelId="{8CDF259B-7B14-7D4B-B07C-A08F46468AE1}" type="presOf" srcId="{4A60E734-D1D9-5946-9F48-326C93EFFE34}" destId="{13F3D7B8-8DC9-9B44-B7D6-6F51D9986778}" srcOrd="0" destOrd="0" presId="urn:microsoft.com/office/officeart/2005/8/layout/lProcess2"/>
    <dgm:cxn modelId="{7BBE20A0-CB72-194B-A792-2B9C870A4E8B}" srcId="{8C5F1B3F-7011-E540-B174-E51793923075}" destId="{C0F296A7-03FD-274F-AA31-BA322EB68F04}" srcOrd="1" destOrd="0" parTransId="{87A2139D-C40B-B647-80C1-320D7E56B91F}" sibTransId="{E6698676-A732-024F-9CB7-B786660D008C}"/>
    <dgm:cxn modelId="{4A75DEA1-378B-9D4B-ABB7-864F3B2DE6C7}" type="presOf" srcId="{FF6E68B1-E4A8-8C46-97B3-F14C4C9E4C6C}" destId="{45D26BAF-08EB-F846-959B-C69538F1B4DA}" srcOrd="0" destOrd="0" presId="urn:microsoft.com/office/officeart/2005/8/layout/lProcess2"/>
    <dgm:cxn modelId="{539B22A5-5D35-0842-B643-562BFBB09247}" type="presOf" srcId="{FF6E68B1-E4A8-8C46-97B3-F14C4C9E4C6C}" destId="{21AF02A8-0687-AF49-9478-4B8A28B00209}" srcOrd="1" destOrd="0" presId="urn:microsoft.com/office/officeart/2005/8/layout/lProcess2"/>
    <dgm:cxn modelId="{000DB6B1-2C87-5B46-9385-650ACE274368}" srcId="{B315DF9A-8F56-E24D-83D7-64B02DE80C5C}" destId="{076F360D-2DD9-CA44-9974-6F63CFD4AAB7}" srcOrd="1" destOrd="0" parTransId="{21F44F9B-ECF4-A94F-9C5E-E7F0B6B4FD75}" sibTransId="{94810535-D6E1-064F-BCB9-FE46DE27FF18}"/>
    <dgm:cxn modelId="{858A62B3-5B06-E545-9BA3-56A80CFE9CAF}" type="presOf" srcId="{D1C6FB98-4548-C94D-8D0C-E5595500F114}" destId="{1A0BD1CF-3290-234E-B8C3-54CE8632058E}" srcOrd="0" destOrd="0" presId="urn:microsoft.com/office/officeart/2005/8/layout/lProcess2"/>
    <dgm:cxn modelId="{F43944BE-7C37-2341-BFD1-D1292062634D}" srcId="{94EDCF0C-F6D4-0B4E-9B5C-757B59FAE873}" destId="{383C87F0-76D5-0549-9142-B63434C0FD1C}" srcOrd="2" destOrd="0" parTransId="{717C87BB-A385-5C4D-9F0B-C108985D6F1F}" sibTransId="{B685C100-E2EB-1145-930E-AADD0BE3B1E9}"/>
    <dgm:cxn modelId="{D9729FD0-C65D-174A-AD48-6FAA98D6E82F}" type="presOf" srcId="{8C5F1B3F-7011-E540-B174-E51793923075}" destId="{D6D5340F-0F79-5F47-AF87-6ABB8A2EE1FE}" srcOrd="1" destOrd="0" presId="urn:microsoft.com/office/officeart/2005/8/layout/lProcess2"/>
    <dgm:cxn modelId="{0CF082D8-33DC-5E43-A52D-2C5965ED866F}" srcId="{EBC1268F-1A7A-E643-9110-C333763A9CFD}" destId="{D1C6FB98-4548-C94D-8D0C-E5595500F114}" srcOrd="2" destOrd="0" parTransId="{6BDFF2BF-4ACB-7744-84C6-311CACAD7C89}" sibTransId="{104D8657-9996-7143-85C1-9406CE3EE4DA}"/>
    <dgm:cxn modelId="{5A8846DD-EA59-8949-904B-14D59E7030C6}" type="presOf" srcId="{94EDCF0C-F6D4-0B4E-9B5C-757B59FAE873}" destId="{207E03B5-7FDC-334F-9763-D6E89E638279}" srcOrd="0" destOrd="0" presId="urn:microsoft.com/office/officeart/2005/8/layout/lProcess2"/>
    <dgm:cxn modelId="{ED1321E0-ADFA-2144-B1A8-81E5986A1319}" srcId="{532EBDAE-504C-874B-AEDF-65E586C89201}" destId="{B315DF9A-8F56-E24D-83D7-64B02DE80C5C}" srcOrd="1" destOrd="0" parTransId="{46E503E3-C4A7-994B-9E2F-8C69179FDADE}" sibTransId="{514F24FC-2EE1-D94A-968A-4D07B9FC717B}"/>
    <dgm:cxn modelId="{F8E4EAE4-8194-4641-B336-0B96430F0B3B}" srcId="{EBC1268F-1A7A-E643-9110-C333763A9CFD}" destId="{5DF5E183-AA55-0D42-98C2-7EB8895B094F}" srcOrd="1" destOrd="0" parTransId="{38AB7A32-713D-704F-9FAE-7558DBFBA5F4}" sibTransId="{364307D9-5636-3449-B65F-5D7ABB250AB7}"/>
    <dgm:cxn modelId="{2A0649E9-B69D-0041-912E-3627815945CD}" srcId="{532EBDAE-504C-874B-AEDF-65E586C89201}" destId="{EBC1268F-1A7A-E643-9110-C333763A9CFD}" srcOrd="0" destOrd="0" parTransId="{E28D9622-731C-3647-880B-4803D114B112}" sibTransId="{59FA8094-D577-324C-9998-C9116DF92389}"/>
    <dgm:cxn modelId="{9251CDFC-0816-3443-A332-9E348F9BC734}" type="presOf" srcId="{B315DF9A-8F56-E24D-83D7-64B02DE80C5C}" destId="{DAAD4643-3C1C-BC45-8BFA-E0D8DFCAD1DE}" srcOrd="0" destOrd="0" presId="urn:microsoft.com/office/officeart/2005/8/layout/lProcess2"/>
    <dgm:cxn modelId="{EB2B7922-4E32-8F4A-9859-9108A3415CE5}" type="presParOf" srcId="{E982C669-94C8-7B45-AC49-0E03ACC543CD}" destId="{8A4D7EC1-5127-9F49-A5E7-390770ABC069}" srcOrd="0" destOrd="0" presId="urn:microsoft.com/office/officeart/2005/8/layout/lProcess2"/>
    <dgm:cxn modelId="{07A16720-F8FD-9F4D-86F8-5E84A5C50D61}" type="presParOf" srcId="{8A4D7EC1-5127-9F49-A5E7-390770ABC069}" destId="{EB09AE15-A1B4-AF43-85E4-7F61D5D19EAE}" srcOrd="0" destOrd="0" presId="urn:microsoft.com/office/officeart/2005/8/layout/lProcess2"/>
    <dgm:cxn modelId="{64F184C2-A828-A04F-920A-EB6C31EDE60A}" type="presParOf" srcId="{8A4D7EC1-5127-9F49-A5E7-390770ABC069}" destId="{433102DA-9230-DF49-862D-E3B34B81C4C4}" srcOrd="1" destOrd="0" presId="urn:microsoft.com/office/officeart/2005/8/layout/lProcess2"/>
    <dgm:cxn modelId="{C4221D9E-B66C-1C4C-991B-7ACD0F899AA3}" type="presParOf" srcId="{8A4D7EC1-5127-9F49-A5E7-390770ABC069}" destId="{8B737EE1-A51F-F046-B68A-0CC13BB78D8A}" srcOrd="2" destOrd="0" presId="urn:microsoft.com/office/officeart/2005/8/layout/lProcess2"/>
    <dgm:cxn modelId="{B4D996F0-1BF5-6449-A8AB-312ADD7A9E06}" type="presParOf" srcId="{8B737EE1-A51F-F046-B68A-0CC13BB78D8A}" destId="{36428DD9-C5E7-9940-AF98-7E03DF4DFE18}" srcOrd="0" destOrd="0" presId="urn:microsoft.com/office/officeart/2005/8/layout/lProcess2"/>
    <dgm:cxn modelId="{7D274BD1-8BBE-454A-BFB6-2B130B26097E}" type="presParOf" srcId="{36428DD9-C5E7-9940-AF98-7E03DF4DFE18}" destId="{F130625C-F8FB-C74D-B110-62E7297E4E3A}" srcOrd="0" destOrd="0" presId="urn:microsoft.com/office/officeart/2005/8/layout/lProcess2"/>
    <dgm:cxn modelId="{39D1A840-5B91-4E44-8E86-ACD44D4C3397}" type="presParOf" srcId="{36428DD9-C5E7-9940-AF98-7E03DF4DFE18}" destId="{C9915E41-CFA0-D64A-96E5-77055F2496DC}" srcOrd="1" destOrd="0" presId="urn:microsoft.com/office/officeart/2005/8/layout/lProcess2"/>
    <dgm:cxn modelId="{87EFE13E-0CC0-DC47-97B9-8DD12D8EA404}" type="presParOf" srcId="{36428DD9-C5E7-9940-AF98-7E03DF4DFE18}" destId="{6F24CB05-3B4C-4F4D-83B6-4E79B035163A}" srcOrd="2" destOrd="0" presId="urn:microsoft.com/office/officeart/2005/8/layout/lProcess2"/>
    <dgm:cxn modelId="{58D989C0-55F4-F046-9C02-B138E78E7AA2}" type="presParOf" srcId="{36428DD9-C5E7-9940-AF98-7E03DF4DFE18}" destId="{8B936601-E8AF-AF4D-A7DC-F9971BEB1204}" srcOrd="3" destOrd="0" presId="urn:microsoft.com/office/officeart/2005/8/layout/lProcess2"/>
    <dgm:cxn modelId="{6A5AE2D9-1794-0945-B51A-B1C4B0F3D7AE}" type="presParOf" srcId="{36428DD9-C5E7-9940-AF98-7E03DF4DFE18}" destId="{1A0BD1CF-3290-234E-B8C3-54CE8632058E}" srcOrd="4" destOrd="0" presId="urn:microsoft.com/office/officeart/2005/8/layout/lProcess2"/>
    <dgm:cxn modelId="{D38C4391-6751-F344-B486-DF860E8C003E}" type="presParOf" srcId="{E982C669-94C8-7B45-AC49-0E03ACC543CD}" destId="{1D05F10C-31D2-B24E-9645-18DCF565A3FB}" srcOrd="1" destOrd="0" presId="urn:microsoft.com/office/officeart/2005/8/layout/lProcess2"/>
    <dgm:cxn modelId="{C8B74316-AAEF-7242-9025-F9C817FF459F}" type="presParOf" srcId="{E982C669-94C8-7B45-AC49-0E03ACC543CD}" destId="{DF384936-8DFB-C146-A4ED-5941D8CF0C5D}" srcOrd="2" destOrd="0" presId="urn:microsoft.com/office/officeart/2005/8/layout/lProcess2"/>
    <dgm:cxn modelId="{254E3E78-33D7-844C-AC39-14038595C62A}" type="presParOf" srcId="{DF384936-8DFB-C146-A4ED-5941D8CF0C5D}" destId="{DAAD4643-3C1C-BC45-8BFA-E0D8DFCAD1DE}" srcOrd="0" destOrd="0" presId="urn:microsoft.com/office/officeart/2005/8/layout/lProcess2"/>
    <dgm:cxn modelId="{76D655B4-5EBC-7447-AC3A-E0490092D942}" type="presParOf" srcId="{DF384936-8DFB-C146-A4ED-5941D8CF0C5D}" destId="{20E9729D-1289-9646-B983-1E5F2E958816}" srcOrd="1" destOrd="0" presId="urn:microsoft.com/office/officeart/2005/8/layout/lProcess2"/>
    <dgm:cxn modelId="{19741890-F3E8-C142-8573-DF189B18D6A7}" type="presParOf" srcId="{DF384936-8DFB-C146-A4ED-5941D8CF0C5D}" destId="{51314552-7B3A-5049-9010-B43F58563B3A}" srcOrd="2" destOrd="0" presId="urn:microsoft.com/office/officeart/2005/8/layout/lProcess2"/>
    <dgm:cxn modelId="{6272F773-63BF-534B-9508-172B48F68D0B}" type="presParOf" srcId="{51314552-7B3A-5049-9010-B43F58563B3A}" destId="{2AB41D6E-BE40-ED4F-BB2D-BCFD7DB560CE}" srcOrd="0" destOrd="0" presId="urn:microsoft.com/office/officeart/2005/8/layout/lProcess2"/>
    <dgm:cxn modelId="{96E103D9-FF64-A14A-AB9A-A585BF5FA5B0}" type="presParOf" srcId="{2AB41D6E-BE40-ED4F-BB2D-BCFD7DB560CE}" destId="{13F3D7B8-8DC9-9B44-B7D6-6F51D9986778}" srcOrd="0" destOrd="0" presId="urn:microsoft.com/office/officeart/2005/8/layout/lProcess2"/>
    <dgm:cxn modelId="{E541B6E4-989D-1340-ACE8-36ED3ED937AA}" type="presParOf" srcId="{2AB41D6E-BE40-ED4F-BB2D-BCFD7DB560CE}" destId="{9999E4E5-9D96-4E4E-B4B4-69785B4DA01B}" srcOrd="1" destOrd="0" presId="urn:microsoft.com/office/officeart/2005/8/layout/lProcess2"/>
    <dgm:cxn modelId="{C7E700A5-1722-8142-9B3C-EA8B7C10C52D}" type="presParOf" srcId="{2AB41D6E-BE40-ED4F-BB2D-BCFD7DB560CE}" destId="{9540D11F-40CE-5A4B-A071-E3E5948BDBA6}" srcOrd="2" destOrd="0" presId="urn:microsoft.com/office/officeart/2005/8/layout/lProcess2"/>
    <dgm:cxn modelId="{EC5BA247-5022-B94A-8D07-9117AB78E09F}" type="presParOf" srcId="{2AB41D6E-BE40-ED4F-BB2D-BCFD7DB560CE}" destId="{27D0CB51-7D90-0F41-B55D-1260ED8964D6}" srcOrd="3" destOrd="0" presId="urn:microsoft.com/office/officeart/2005/8/layout/lProcess2"/>
    <dgm:cxn modelId="{0BD2ECE1-6CDD-BF47-A5E4-B3B6D5BC7530}" type="presParOf" srcId="{2AB41D6E-BE40-ED4F-BB2D-BCFD7DB560CE}" destId="{625F29BC-CB9B-9445-8116-28AA2DF92584}" srcOrd="4" destOrd="0" presId="urn:microsoft.com/office/officeart/2005/8/layout/lProcess2"/>
    <dgm:cxn modelId="{2B5BF7BE-511D-6F41-99E6-FD32EC4B1F90}" type="presParOf" srcId="{2AB41D6E-BE40-ED4F-BB2D-BCFD7DB560CE}" destId="{8E5554BD-1CD1-7844-B71C-984DA7A047DF}" srcOrd="5" destOrd="0" presId="urn:microsoft.com/office/officeart/2005/8/layout/lProcess2"/>
    <dgm:cxn modelId="{A454D4B7-2DFC-F040-8105-3A0C511982AF}" type="presParOf" srcId="{2AB41D6E-BE40-ED4F-BB2D-BCFD7DB560CE}" destId="{11F4F52B-FDE7-8944-B726-73889B452EA0}" srcOrd="6" destOrd="0" presId="urn:microsoft.com/office/officeart/2005/8/layout/lProcess2"/>
    <dgm:cxn modelId="{AB7192F9-CEB8-C542-80C5-C493D0DB9D3D}" type="presParOf" srcId="{E982C669-94C8-7B45-AC49-0E03ACC543CD}" destId="{2B1AB306-0D12-8549-ADD9-A1625D41DA41}" srcOrd="3" destOrd="0" presId="urn:microsoft.com/office/officeart/2005/8/layout/lProcess2"/>
    <dgm:cxn modelId="{58955DE7-CEE4-D049-A752-49FE5BC20658}" type="presParOf" srcId="{E982C669-94C8-7B45-AC49-0E03ACC543CD}" destId="{30C1FA6A-AD83-7844-A73E-2CD60912F7AB}" srcOrd="4" destOrd="0" presId="urn:microsoft.com/office/officeart/2005/8/layout/lProcess2"/>
    <dgm:cxn modelId="{B20B7F37-02A0-F942-9488-6FBBE2126EEE}" type="presParOf" srcId="{30C1FA6A-AD83-7844-A73E-2CD60912F7AB}" destId="{207E03B5-7FDC-334F-9763-D6E89E638279}" srcOrd="0" destOrd="0" presId="urn:microsoft.com/office/officeart/2005/8/layout/lProcess2"/>
    <dgm:cxn modelId="{117D2EF4-600F-224E-8DFE-AEBC2210BFD8}" type="presParOf" srcId="{30C1FA6A-AD83-7844-A73E-2CD60912F7AB}" destId="{C6F31295-D560-1E40-AA75-E08C0142C0CC}" srcOrd="1" destOrd="0" presId="urn:microsoft.com/office/officeart/2005/8/layout/lProcess2"/>
    <dgm:cxn modelId="{4273E800-7174-5947-A7D7-74AEC432704C}" type="presParOf" srcId="{30C1FA6A-AD83-7844-A73E-2CD60912F7AB}" destId="{48381B9E-510D-7C4A-8D67-E8C236A928C7}" srcOrd="2" destOrd="0" presId="urn:microsoft.com/office/officeart/2005/8/layout/lProcess2"/>
    <dgm:cxn modelId="{71A211A2-4CD0-FD47-AD87-C3CA2DD40F28}" type="presParOf" srcId="{48381B9E-510D-7C4A-8D67-E8C236A928C7}" destId="{A051FC5D-FC24-6940-A299-45B442CCABF7}" srcOrd="0" destOrd="0" presId="urn:microsoft.com/office/officeart/2005/8/layout/lProcess2"/>
    <dgm:cxn modelId="{2614210E-C55C-B241-B4A2-9AF7D2206CEF}" type="presParOf" srcId="{A051FC5D-FC24-6940-A299-45B442CCABF7}" destId="{56185630-7899-5D47-9FC7-E4B7902F8731}" srcOrd="0" destOrd="0" presId="urn:microsoft.com/office/officeart/2005/8/layout/lProcess2"/>
    <dgm:cxn modelId="{3DAA7372-5958-2240-B965-C2CD27E2C49F}" type="presParOf" srcId="{A051FC5D-FC24-6940-A299-45B442CCABF7}" destId="{C1AFA730-2689-6C46-9C34-16F486A2627C}" srcOrd="1" destOrd="0" presId="urn:microsoft.com/office/officeart/2005/8/layout/lProcess2"/>
    <dgm:cxn modelId="{98F22CAA-F14D-3A4D-BA52-DD5AE90F6097}" type="presParOf" srcId="{A051FC5D-FC24-6940-A299-45B442CCABF7}" destId="{6390B045-F1DC-9A4F-A7AE-A8BEA9EBBAB8}" srcOrd="2" destOrd="0" presId="urn:microsoft.com/office/officeart/2005/8/layout/lProcess2"/>
    <dgm:cxn modelId="{F3D61539-1FEA-F543-853D-D5607317FA86}" type="presParOf" srcId="{A051FC5D-FC24-6940-A299-45B442CCABF7}" destId="{B0488C52-EF58-7D4B-9E32-2C4DF7DD9F77}" srcOrd="3" destOrd="0" presId="urn:microsoft.com/office/officeart/2005/8/layout/lProcess2"/>
    <dgm:cxn modelId="{F794676C-ACF8-E045-9F1D-7CED687F00B1}" type="presParOf" srcId="{A051FC5D-FC24-6940-A299-45B442CCABF7}" destId="{43E392B9-C31A-8544-AD58-C2353341068D}" srcOrd="4" destOrd="0" presId="urn:microsoft.com/office/officeart/2005/8/layout/lProcess2"/>
    <dgm:cxn modelId="{C655F4A5-65F3-B745-BFDC-3FF7F6CC4B31}" type="presParOf" srcId="{E982C669-94C8-7B45-AC49-0E03ACC543CD}" destId="{9B3CB4F2-6717-BE43-B23B-8A608A73727C}" srcOrd="5" destOrd="0" presId="urn:microsoft.com/office/officeart/2005/8/layout/lProcess2"/>
    <dgm:cxn modelId="{1858586E-4B08-1B4B-96AE-7FC4270EC5E3}" type="presParOf" srcId="{E982C669-94C8-7B45-AC49-0E03ACC543CD}" destId="{F3F9B09C-C5B3-9C4F-AE76-A92AE62BDF22}" srcOrd="6" destOrd="0" presId="urn:microsoft.com/office/officeart/2005/8/layout/lProcess2"/>
    <dgm:cxn modelId="{50FE720D-166B-AC4C-96F7-8D92BEEF1731}" type="presParOf" srcId="{F3F9B09C-C5B3-9C4F-AE76-A92AE62BDF22}" destId="{9A3C908A-42B9-AF49-8D6A-939ECFF6F69C}" srcOrd="0" destOrd="0" presId="urn:microsoft.com/office/officeart/2005/8/layout/lProcess2"/>
    <dgm:cxn modelId="{A026B167-2D31-AC4F-8D7D-32A375AD0E68}" type="presParOf" srcId="{F3F9B09C-C5B3-9C4F-AE76-A92AE62BDF22}" destId="{D6D5340F-0F79-5F47-AF87-6ABB8A2EE1FE}" srcOrd="1" destOrd="0" presId="urn:microsoft.com/office/officeart/2005/8/layout/lProcess2"/>
    <dgm:cxn modelId="{0E842CE6-915D-3B47-85C4-FBDB0FBA5073}" type="presParOf" srcId="{F3F9B09C-C5B3-9C4F-AE76-A92AE62BDF22}" destId="{3E37DD80-AD91-9F4A-91FF-155E6216CF32}" srcOrd="2" destOrd="0" presId="urn:microsoft.com/office/officeart/2005/8/layout/lProcess2"/>
    <dgm:cxn modelId="{FE3205AC-8959-6E45-8CEB-F05226CC0676}" type="presParOf" srcId="{3E37DD80-AD91-9F4A-91FF-155E6216CF32}" destId="{1E4887A7-AF43-6644-9C76-080F56FF4668}" srcOrd="0" destOrd="0" presId="urn:microsoft.com/office/officeart/2005/8/layout/lProcess2"/>
    <dgm:cxn modelId="{46A49527-E152-7A4F-8883-1D8C2F815C0A}" type="presParOf" srcId="{1E4887A7-AF43-6644-9C76-080F56FF4668}" destId="{10667E34-972C-6448-BA0B-9F928FB211DF}" srcOrd="0" destOrd="0" presId="urn:microsoft.com/office/officeart/2005/8/layout/lProcess2"/>
    <dgm:cxn modelId="{4EAE0387-E4F5-2B49-AA14-2D54F27AB8FE}" type="presParOf" srcId="{1E4887A7-AF43-6644-9C76-080F56FF4668}" destId="{5D3D0441-C6CC-004E-AC18-7FB41EA4A7B7}" srcOrd="1" destOrd="0" presId="urn:microsoft.com/office/officeart/2005/8/layout/lProcess2"/>
    <dgm:cxn modelId="{164BF216-332B-9C49-B722-68F0A7F98681}" type="presParOf" srcId="{1E4887A7-AF43-6644-9C76-080F56FF4668}" destId="{97591E24-7A23-D540-B151-AB8C4899244A}" srcOrd="2" destOrd="0" presId="urn:microsoft.com/office/officeart/2005/8/layout/lProcess2"/>
    <dgm:cxn modelId="{DD50E942-F798-EB47-8DF6-00A2C1E12B5D}" type="presParOf" srcId="{1E4887A7-AF43-6644-9C76-080F56FF4668}" destId="{C4FB6456-9FBB-F045-9612-FD669F22C320}" srcOrd="3" destOrd="0" presId="urn:microsoft.com/office/officeart/2005/8/layout/lProcess2"/>
    <dgm:cxn modelId="{0874601D-A66B-624B-B0D8-FB7A254277FE}" type="presParOf" srcId="{1E4887A7-AF43-6644-9C76-080F56FF4668}" destId="{E15C5670-C919-8D47-903E-B80E713F8A40}" srcOrd="4" destOrd="0" presId="urn:microsoft.com/office/officeart/2005/8/layout/lProcess2"/>
    <dgm:cxn modelId="{6EEEA6DC-79FD-5042-8901-DA391EBC4C82}" type="presParOf" srcId="{E982C669-94C8-7B45-AC49-0E03ACC543CD}" destId="{F7CBF6A3-738D-7D47-ACF9-75DFBA3FC95E}" srcOrd="7" destOrd="0" presId="urn:microsoft.com/office/officeart/2005/8/layout/lProcess2"/>
    <dgm:cxn modelId="{05D01791-B61B-D143-99FA-6C816D7C71A5}" type="presParOf" srcId="{E982C669-94C8-7B45-AC49-0E03ACC543CD}" destId="{7BE543EF-07C8-9446-AFF5-5D5F33F81630}" srcOrd="8" destOrd="0" presId="urn:microsoft.com/office/officeart/2005/8/layout/lProcess2"/>
    <dgm:cxn modelId="{4109523D-65FC-834B-AA7E-4F2E8367C3BE}" type="presParOf" srcId="{7BE543EF-07C8-9446-AFF5-5D5F33F81630}" destId="{45D26BAF-08EB-F846-959B-C69538F1B4DA}" srcOrd="0" destOrd="0" presId="urn:microsoft.com/office/officeart/2005/8/layout/lProcess2"/>
    <dgm:cxn modelId="{A3AA16F0-5B0E-C946-9045-74E3DFE7168F}" type="presParOf" srcId="{7BE543EF-07C8-9446-AFF5-5D5F33F81630}" destId="{21AF02A8-0687-AF49-9478-4B8A28B00209}" srcOrd="1" destOrd="0" presId="urn:microsoft.com/office/officeart/2005/8/layout/lProcess2"/>
    <dgm:cxn modelId="{7E2B3DE2-5225-A041-BABE-06B984512A3D}" type="presParOf" srcId="{7BE543EF-07C8-9446-AFF5-5D5F33F81630}" destId="{68A62227-B662-904C-9419-A75CCFE182D8}" srcOrd="2" destOrd="0" presId="urn:microsoft.com/office/officeart/2005/8/layout/lProcess2"/>
    <dgm:cxn modelId="{D4838DBC-8851-464F-9B90-9BE9A7EF385C}" type="presParOf" srcId="{68A62227-B662-904C-9419-A75CCFE182D8}" destId="{7793080D-42A1-0A44-A00B-1C6EBFDD5588}" srcOrd="0" destOrd="0" presId="urn:microsoft.com/office/officeart/2005/8/layout/lProcess2"/>
    <dgm:cxn modelId="{D5E2C08F-05C8-AF4E-8F5D-1B067CA15A9F}" type="presParOf" srcId="{7793080D-42A1-0A44-A00B-1C6EBFDD5588}" destId="{DF268944-0040-C545-B535-03C68489D329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B42C6E-0BD7-1048-82AB-D7CF4A6D1838}" type="doc">
      <dgm:prSet loTypeId="urn:microsoft.com/office/officeart/2005/8/layout/matrix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8527D642-9FAB-8E4C-933A-34280284C492}">
      <dgm:prSet/>
      <dgm:spPr/>
      <dgm:t>
        <a:bodyPr/>
        <a:lstStyle/>
        <a:p>
          <a:r>
            <a:rPr lang="en-IT"/>
            <a:t>Integration with currently unsupported IDS components:</a:t>
          </a:r>
        </a:p>
      </dgm:t>
    </dgm:pt>
    <dgm:pt modelId="{24FD93E9-CDAC-F34D-B26B-4729035B9D77}" type="parTrans" cxnId="{927024D9-CF86-1140-A91A-EAA7A575D335}">
      <dgm:prSet/>
      <dgm:spPr/>
      <dgm:t>
        <a:bodyPr/>
        <a:lstStyle/>
        <a:p>
          <a:endParaRPr lang="en-GB"/>
        </a:p>
      </dgm:t>
    </dgm:pt>
    <dgm:pt modelId="{086CA600-C6B5-A64A-8921-3CD1FF99B100}" type="sibTrans" cxnId="{927024D9-CF86-1140-A91A-EAA7A575D335}">
      <dgm:prSet/>
      <dgm:spPr/>
      <dgm:t>
        <a:bodyPr/>
        <a:lstStyle/>
        <a:p>
          <a:endParaRPr lang="en-GB"/>
        </a:p>
      </dgm:t>
    </dgm:pt>
    <dgm:pt modelId="{C590BACB-DC09-8F4B-8A19-79239CF9A0AF}">
      <dgm:prSet/>
      <dgm:spPr/>
      <dgm:t>
        <a:bodyPr/>
        <a:lstStyle/>
        <a:p>
          <a:r>
            <a:rPr lang="en-IT"/>
            <a:t>ParIs Broker</a:t>
          </a:r>
        </a:p>
      </dgm:t>
    </dgm:pt>
    <dgm:pt modelId="{6AB2843B-69CF-5943-9ACC-2E38455D4C77}" type="parTrans" cxnId="{C1CA7284-F1C5-124C-82F3-BB6C7EEFDA6D}">
      <dgm:prSet/>
      <dgm:spPr/>
      <dgm:t>
        <a:bodyPr/>
        <a:lstStyle/>
        <a:p>
          <a:endParaRPr lang="en-GB"/>
        </a:p>
      </dgm:t>
    </dgm:pt>
    <dgm:pt modelId="{9E2CE155-EF44-8D40-A6E4-E686C8A961BE}" type="sibTrans" cxnId="{C1CA7284-F1C5-124C-82F3-BB6C7EEFDA6D}">
      <dgm:prSet/>
      <dgm:spPr/>
      <dgm:t>
        <a:bodyPr/>
        <a:lstStyle/>
        <a:p>
          <a:endParaRPr lang="en-GB"/>
        </a:p>
      </dgm:t>
    </dgm:pt>
    <dgm:pt modelId="{FF1E5C88-3B56-3843-B9E1-74CC428CD208}">
      <dgm:prSet/>
      <dgm:spPr/>
      <dgm:t>
        <a:bodyPr/>
        <a:lstStyle/>
        <a:p>
          <a:r>
            <a:rPr lang="en-IT"/>
            <a:t>APP Store</a:t>
          </a:r>
        </a:p>
      </dgm:t>
    </dgm:pt>
    <dgm:pt modelId="{68CB9B13-0504-9B4E-BD34-1FEB272E50BF}" type="parTrans" cxnId="{93847D7D-F95C-1540-AA5F-B392370B906D}">
      <dgm:prSet/>
      <dgm:spPr/>
      <dgm:t>
        <a:bodyPr/>
        <a:lstStyle/>
        <a:p>
          <a:endParaRPr lang="en-GB"/>
        </a:p>
      </dgm:t>
    </dgm:pt>
    <dgm:pt modelId="{6FD7DF39-451E-C84B-A7DC-A7C3DF873D6E}" type="sibTrans" cxnId="{93847D7D-F95C-1540-AA5F-B392370B906D}">
      <dgm:prSet/>
      <dgm:spPr/>
      <dgm:t>
        <a:bodyPr/>
        <a:lstStyle/>
        <a:p>
          <a:endParaRPr lang="en-GB"/>
        </a:p>
      </dgm:t>
    </dgm:pt>
    <dgm:pt modelId="{5167BDCA-3F5A-7F45-AA4A-D716F1A20103}">
      <dgm:prSet/>
      <dgm:spPr/>
      <dgm:t>
        <a:bodyPr/>
        <a:lstStyle/>
        <a:p>
          <a:r>
            <a:rPr lang="en-IT"/>
            <a:t>Full Contract Negotiation</a:t>
          </a:r>
        </a:p>
        <a:p>
          <a:r>
            <a:rPr lang="en-IT">
              <a:solidFill>
                <a:srgbClr val="FF0000"/>
              </a:solidFill>
            </a:rPr>
            <a:t>TBR</a:t>
          </a:r>
        </a:p>
      </dgm:t>
    </dgm:pt>
    <dgm:pt modelId="{8D7F4CE4-21B4-7E47-B267-8E5AAB945543}" type="parTrans" cxnId="{72FB6E80-32A9-964F-9CA0-0E1340F81AB7}">
      <dgm:prSet/>
      <dgm:spPr/>
      <dgm:t>
        <a:bodyPr/>
        <a:lstStyle/>
        <a:p>
          <a:endParaRPr lang="en-GB"/>
        </a:p>
      </dgm:t>
    </dgm:pt>
    <dgm:pt modelId="{5105BFF9-8095-E44E-BE65-FC6C3580D876}" type="sibTrans" cxnId="{72FB6E80-32A9-964F-9CA0-0E1340F81AB7}">
      <dgm:prSet/>
      <dgm:spPr/>
      <dgm:t>
        <a:bodyPr/>
        <a:lstStyle/>
        <a:p>
          <a:endParaRPr lang="en-GB"/>
        </a:p>
      </dgm:t>
    </dgm:pt>
    <dgm:pt modelId="{C9907943-5D85-624D-93F3-225562CD21A3}">
      <dgm:prSet/>
      <dgm:spPr/>
      <dgm:t>
        <a:bodyPr/>
        <a:lstStyle/>
        <a:p>
          <a:r>
            <a:rPr lang="en-IT"/>
            <a:t>New Usage Control Capabilities</a:t>
          </a:r>
        </a:p>
        <a:p>
          <a:r>
            <a:rPr lang="en-IT">
              <a:solidFill>
                <a:srgbClr val="FF0000"/>
              </a:solidFill>
            </a:rPr>
            <a:t>TBR</a:t>
          </a:r>
        </a:p>
      </dgm:t>
    </dgm:pt>
    <dgm:pt modelId="{4F03AD85-06F6-E546-A319-642BF26F8110}" type="parTrans" cxnId="{0F665063-FC95-B245-8097-8B53D1AE7C57}">
      <dgm:prSet/>
      <dgm:spPr/>
      <dgm:t>
        <a:bodyPr/>
        <a:lstStyle/>
        <a:p>
          <a:endParaRPr lang="en-GB"/>
        </a:p>
      </dgm:t>
    </dgm:pt>
    <dgm:pt modelId="{0C8AF5E4-68A8-2F4D-BECE-A49200821344}" type="sibTrans" cxnId="{0F665063-FC95-B245-8097-8B53D1AE7C57}">
      <dgm:prSet/>
      <dgm:spPr/>
      <dgm:t>
        <a:bodyPr/>
        <a:lstStyle/>
        <a:p>
          <a:endParaRPr lang="en-GB"/>
        </a:p>
      </dgm:t>
    </dgm:pt>
    <dgm:pt modelId="{FA87621B-D301-B34D-B9CB-03EA86C1C74A}">
      <dgm:prSet/>
      <dgm:spPr/>
      <dgm:t>
        <a:bodyPr/>
        <a:lstStyle/>
        <a:p>
          <a:r>
            <a:rPr lang="en-IT"/>
            <a:t>Certification</a:t>
          </a:r>
          <a:br>
            <a:rPr lang="en-IT"/>
          </a:br>
          <a:r>
            <a:rPr lang="en-IT"/>
            <a:t>Process</a:t>
          </a:r>
        </a:p>
      </dgm:t>
    </dgm:pt>
    <dgm:pt modelId="{3E2A8FF7-307A-104D-9F4F-EE8ED3A438EE}" type="parTrans" cxnId="{5A65BBCA-E0C3-5340-8AC5-1CCF2D9569C1}">
      <dgm:prSet/>
      <dgm:spPr/>
      <dgm:t>
        <a:bodyPr/>
        <a:lstStyle/>
        <a:p>
          <a:endParaRPr lang="en-GB"/>
        </a:p>
      </dgm:t>
    </dgm:pt>
    <dgm:pt modelId="{8D06190B-32D5-F949-9E49-D273D7FB23C8}" type="sibTrans" cxnId="{5A65BBCA-E0C3-5340-8AC5-1CCF2D9569C1}">
      <dgm:prSet/>
      <dgm:spPr/>
      <dgm:t>
        <a:bodyPr/>
        <a:lstStyle/>
        <a:p>
          <a:endParaRPr lang="en-GB"/>
        </a:p>
      </dgm:t>
    </dgm:pt>
    <dgm:pt modelId="{61C97B88-CE07-1745-98F2-A9E0880F1013}" type="pres">
      <dgm:prSet presAssocID="{11B42C6E-0BD7-1048-82AB-D7CF4A6D1838}" presName="matrix" presStyleCnt="0">
        <dgm:presLayoutVars>
          <dgm:chMax val="1"/>
          <dgm:dir/>
          <dgm:resizeHandles val="exact"/>
        </dgm:presLayoutVars>
      </dgm:prSet>
      <dgm:spPr/>
    </dgm:pt>
    <dgm:pt modelId="{00DA19C0-0562-6A49-8278-9A67099A7D21}" type="pres">
      <dgm:prSet presAssocID="{11B42C6E-0BD7-1048-82AB-D7CF4A6D1838}" presName="axisShape" presStyleLbl="bgShp" presStyleIdx="0" presStyleCnt="1"/>
      <dgm:spPr/>
    </dgm:pt>
    <dgm:pt modelId="{552F4D52-05C5-5D49-B165-4226A35E6DEB}" type="pres">
      <dgm:prSet presAssocID="{11B42C6E-0BD7-1048-82AB-D7CF4A6D1838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1DC28D4-1786-FE4F-B73C-21990D60BF35}" type="pres">
      <dgm:prSet presAssocID="{11B42C6E-0BD7-1048-82AB-D7CF4A6D1838}" presName="rect2" presStyleLbl="node1" presStyleIdx="1" presStyleCnt="4" custLinFactNeighborX="722" custLinFactNeighborY="1276">
        <dgm:presLayoutVars>
          <dgm:chMax val="0"/>
          <dgm:chPref val="0"/>
          <dgm:bulletEnabled val="1"/>
        </dgm:presLayoutVars>
      </dgm:prSet>
      <dgm:spPr/>
    </dgm:pt>
    <dgm:pt modelId="{ACD62DEE-4E9B-4240-B08E-24F10AA75453}" type="pres">
      <dgm:prSet presAssocID="{11B42C6E-0BD7-1048-82AB-D7CF4A6D1838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AF620C-0B4D-054D-A892-A8802D1AFE8D}" type="pres">
      <dgm:prSet presAssocID="{11B42C6E-0BD7-1048-82AB-D7CF4A6D1838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1893F01-677F-2347-A83B-CFC527A71D50}" type="presOf" srcId="{C9907943-5D85-624D-93F3-225562CD21A3}" destId="{ACD62DEE-4E9B-4240-B08E-24F10AA75453}" srcOrd="0" destOrd="0" presId="urn:microsoft.com/office/officeart/2005/8/layout/matrix2"/>
    <dgm:cxn modelId="{CC36A21A-3ED9-0741-A5A1-D4B798A308F7}" type="presOf" srcId="{FF1E5C88-3B56-3843-B9E1-74CC428CD208}" destId="{552F4D52-05C5-5D49-B165-4226A35E6DEB}" srcOrd="0" destOrd="2" presId="urn:microsoft.com/office/officeart/2005/8/layout/matrix2"/>
    <dgm:cxn modelId="{D7E5462A-E700-7042-9664-C1858CBBEE9C}" type="presOf" srcId="{8527D642-9FAB-8E4C-933A-34280284C492}" destId="{552F4D52-05C5-5D49-B165-4226A35E6DEB}" srcOrd="0" destOrd="0" presId="urn:microsoft.com/office/officeart/2005/8/layout/matrix2"/>
    <dgm:cxn modelId="{87117233-5C2D-C145-A4D8-8242AD84BE90}" type="presOf" srcId="{5167BDCA-3F5A-7F45-AA4A-D716F1A20103}" destId="{51DC28D4-1786-FE4F-B73C-21990D60BF35}" srcOrd="0" destOrd="0" presId="urn:microsoft.com/office/officeart/2005/8/layout/matrix2"/>
    <dgm:cxn modelId="{0F665063-FC95-B245-8097-8B53D1AE7C57}" srcId="{11B42C6E-0BD7-1048-82AB-D7CF4A6D1838}" destId="{C9907943-5D85-624D-93F3-225562CD21A3}" srcOrd="2" destOrd="0" parTransId="{4F03AD85-06F6-E546-A319-642BF26F8110}" sibTransId="{0C8AF5E4-68A8-2F4D-BECE-A49200821344}"/>
    <dgm:cxn modelId="{93847D7D-F95C-1540-AA5F-B392370B906D}" srcId="{8527D642-9FAB-8E4C-933A-34280284C492}" destId="{FF1E5C88-3B56-3843-B9E1-74CC428CD208}" srcOrd="1" destOrd="0" parTransId="{68CB9B13-0504-9B4E-BD34-1FEB272E50BF}" sibTransId="{6FD7DF39-451E-C84B-A7DC-A7C3DF873D6E}"/>
    <dgm:cxn modelId="{72FB6E80-32A9-964F-9CA0-0E1340F81AB7}" srcId="{11B42C6E-0BD7-1048-82AB-D7CF4A6D1838}" destId="{5167BDCA-3F5A-7F45-AA4A-D716F1A20103}" srcOrd="1" destOrd="0" parTransId="{8D7F4CE4-21B4-7E47-B267-8E5AAB945543}" sibTransId="{5105BFF9-8095-E44E-BE65-FC6C3580D876}"/>
    <dgm:cxn modelId="{C1CA7284-F1C5-124C-82F3-BB6C7EEFDA6D}" srcId="{8527D642-9FAB-8E4C-933A-34280284C492}" destId="{C590BACB-DC09-8F4B-8A19-79239CF9A0AF}" srcOrd="0" destOrd="0" parTransId="{6AB2843B-69CF-5943-9ACC-2E38455D4C77}" sibTransId="{9E2CE155-EF44-8D40-A6E4-E686C8A961BE}"/>
    <dgm:cxn modelId="{D7530890-0A09-9F47-B678-4AD9EBF5F3E3}" type="presOf" srcId="{C590BACB-DC09-8F4B-8A19-79239CF9A0AF}" destId="{552F4D52-05C5-5D49-B165-4226A35E6DEB}" srcOrd="0" destOrd="1" presId="urn:microsoft.com/office/officeart/2005/8/layout/matrix2"/>
    <dgm:cxn modelId="{39367DA3-C0A4-AB41-8002-D11C933B6FEF}" type="presOf" srcId="{FA87621B-D301-B34D-B9CB-03EA86C1C74A}" destId="{AEAF620C-0B4D-054D-A892-A8802D1AFE8D}" srcOrd="0" destOrd="0" presId="urn:microsoft.com/office/officeart/2005/8/layout/matrix2"/>
    <dgm:cxn modelId="{5A65BBCA-E0C3-5340-8AC5-1CCF2D9569C1}" srcId="{11B42C6E-0BD7-1048-82AB-D7CF4A6D1838}" destId="{FA87621B-D301-B34D-B9CB-03EA86C1C74A}" srcOrd="3" destOrd="0" parTransId="{3E2A8FF7-307A-104D-9F4F-EE8ED3A438EE}" sibTransId="{8D06190B-32D5-F949-9E49-D273D7FB23C8}"/>
    <dgm:cxn modelId="{B6A143D7-77B2-4D4B-9CB2-31AFAFF9EE6E}" type="presOf" srcId="{11B42C6E-0BD7-1048-82AB-D7CF4A6D1838}" destId="{61C97B88-CE07-1745-98F2-A9E0880F1013}" srcOrd="0" destOrd="0" presId="urn:microsoft.com/office/officeart/2005/8/layout/matrix2"/>
    <dgm:cxn modelId="{927024D9-CF86-1140-A91A-EAA7A575D335}" srcId="{11B42C6E-0BD7-1048-82AB-D7CF4A6D1838}" destId="{8527D642-9FAB-8E4C-933A-34280284C492}" srcOrd="0" destOrd="0" parTransId="{24FD93E9-CDAC-F34D-B26B-4729035B9D77}" sibTransId="{086CA600-C6B5-A64A-8921-3CD1FF99B100}"/>
    <dgm:cxn modelId="{157AB4EB-75F3-3C46-9A6A-F0623F34A5AC}" type="presParOf" srcId="{61C97B88-CE07-1745-98F2-A9E0880F1013}" destId="{00DA19C0-0562-6A49-8278-9A67099A7D21}" srcOrd="0" destOrd="0" presId="urn:microsoft.com/office/officeart/2005/8/layout/matrix2"/>
    <dgm:cxn modelId="{8EC35E80-A256-9A45-A0EE-B63C26C4585A}" type="presParOf" srcId="{61C97B88-CE07-1745-98F2-A9E0880F1013}" destId="{552F4D52-05C5-5D49-B165-4226A35E6DEB}" srcOrd="1" destOrd="0" presId="urn:microsoft.com/office/officeart/2005/8/layout/matrix2"/>
    <dgm:cxn modelId="{CBE12009-F1A1-E14F-A97D-08EE00C2B6CF}" type="presParOf" srcId="{61C97B88-CE07-1745-98F2-A9E0880F1013}" destId="{51DC28D4-1786-FE4F-B73C-21990D60BF35}" srcOrd="2" destOrd="0" presId="urn:microsoft.com/office/officeart/2005/8/layout/matrix2"/>
    <dgm:cxn modelId="{DF101523-049E-1943-BD98-0EA1DE80003D}" type="presParOf" srcId="{61C97B88-CE07-1745-98F2-A9E0880F1013}" destId="{ACD62DEE-4E9B-4240-B08E-24F10AA75453}" srcOrd="3" destOrd="0" presId="urn:microsoft.com/office/officeart/2005/8/layout/matrix2"/>
    <dgm:cxn modelId="{942CE860-5DAD-CF46-9E13-C781A3422779}" type="presParOf" srcId="{61C97B88-CE07-1745-98F2-A9E0880F1013}" destId="{AEAF620C-0B4D-054D-A892-A8802D1AFE8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74F0A0-2E29-F949-B2E8-1076524DBCC9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12600000"/>
            <a:gd name="adj2" fmla="val 162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7D20F2-6FAF-EE45-AA22-D8652763B4A8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9000000"/>
            <a:gd name="adj2" fmla="val 126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2D96CA-0368-B049-AEA9-CAE0D586DB5F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5400000"/>
            <a:gd name="adj2" fmla="val 90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70A430-7563-8140-ADB9-CAC6EF01A9C3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1800000"/>
            <a:gd name="adj2" fmla="val 54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C717A6-6919-134E-9B42-06070E53E40A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19800000"/>
            <a:gd name="adj2" fmla="val 18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B7A96A-47F8-E045-B6A5-E0452F096F33}">
      <dsp:nvSpPr>
        <dsp:cNvPr id="0" name=""/>
        <dsp:cNvSpPr/>
      </dsp:nvSpPr>
      <dsp:spPr>
        <a:xfrm>
          <a:off x="2118871" y="704340"/>
          <a:ext cx="4818254" cy="4818254"/>
        </a:xfrm>
        <a:prstGeom prst="blockArc">
          <a:avLst>
            <a:gd name="adj1" fmla="val 16200000"/>
            <a:gd name="adj2" fmla="val 19800000"/>
            <a:gd name="adj3" fmla="val 452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A10630-303A-1F43-AEE8-250F4827ADF8}">
      <dsp:nvSpPr>
        <dsp:cNvPr id="0" name=""/>
        <dsp:cNvSpPr/>
      </dsp:nvSpPr>
      <dsp:spPr>
        <a:xfrm>
          <a:off x="3446850" y="2032319"/>
          <a:ext cx="2162296" cy="21622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err="1"/>
            <a:t>TRUsted</a:t>
          </a:r>
          <a:r>
            <a:rPr lang="en-GB" sz="1800" b="1" kern="1200"/>
            <a:t> Engineering CONNECTOR</a:t>
          </a:r>
          <a:endParaRPr lang="en-IT" sz="1800" b="1" kern="1200"/>
        </a:p>
      </dsp:txBody>
      <dsp:txXfrm>
        <a:off x="3763511" y="2348980"/>
        <a:ext cx="1528974" cy="1528974"/>
      </dsp:txXfrm>
    </dsp:sp>
    <dsp:sp modelId="{13DBB713-3C30-FD48-BCFB-167F22948B75}">
      <dsp:nvSpPr>
        <dsp:cNvPr id="0" name=""/>
        <dsp:cNvSpPr/>
      </dsp:nvSpPr>
      <dsp:spPr>
        <a:xfrm>
          <a:off x="3771194" y="2027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Open Source</a:t>
          </a:r>
          <a:endParaRPr lang="en-IT" sz="1400" kern="1200"/>
        </a:p>
      </dsp:txBody>
      <dsp:txXfrm>
        <a:off x="3992857" y="223690"/>
        <a:ext cx="1070281" cy="1070281"/>
      </dsp:txXfrm>
    </dsp:sp>
    <dsp:sp modelId="{A2B2B799-7C0C-E048-AB31-610D2CDE7709}">
      <dsp:nvSpPr>
        <dsp:cNvPr id="0" name=""/>
        <dsp:cNvSpPr/>
      </dsp:nvSpPr>
      <dsp:spPr>
        <a:xfrm>
          <a:off x="5810370" y="1179345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err="1"/>
            <a:t>MultiFormat</a:t>
          </a:r>
          <a:endParaRPr lang="en-IT" sz="1400" kern="1200"/>
        </a:p>
      </dsp:txBody>
      <dsp:txXfrm>
        <a:off x="6032033" y="1401008"/>
        <a:ext cx="1070281" cy="1070281"/>
      </dsp:txXfrm>
    </dsp:sp>
    <dsp:sp modelId="{5D131DE9-2DBE-1041-9C4C-273CDB780D38}">
      <dsp:nvSpPr>
        <dsp:cNvPr id="0" name=""/>
        <dsp:cNvSpPr/>
      </dsp:nvSpPr>
      <dsp:spPr>
        <a:xfrm>
          <a:off x="5810370" y="3533982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err="1"/>
            <a:t>MultiProtocol</a:t>
          </a:r>
          <a:endParaRPr lang="en-IT" sz="1400" kern="1200"/>
        </a:p>
      </dsp:txBody>
      <dsp:txXfrm>
        <a:off x="6032033" y="3755645"/>
        <a:ext cx="1070281" cy="1070281"/>
      </dsp:txXfrm>
    </dsp:sp>
    <dsp:sp modelId="{382D158D-1A5A-EE4D-8266-39FA2EDFD337}">
      <dsp:nvSpPr>
        <dsp:cNvPr id="0" name=""/>
        <dsp:cNvSpPr/>
      </dsp:nvSpPr>
      <dsp:spPr>
        <a:xfrm>
          <a:off x="3771194" y="4711301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Configurable</a:t>
          </a:r>
          <a:endParaRPr lang="en-IT" sz="1400" kern="1200"/>
        </a:p>
      </dsp:txBody>
      <dsp:txXfrm>
        <a:off x="3992857" y="4932964"/>
        <a:ext cx="1070281" cy="1070281"/>
      </dsp:txXfrm>
    </dsp:sp>
    <dsp:sp modelId="{2A0F0A14-D45A-1C44-9A59-BB476EC1F5B0}">
      <dsp:nvSpPr>
        <dsp:cNvPr id="0" name=""/>
        <dsp:cNvSpPr/>
      </dsp:nvSpPr>
      <dsp:spPr>
        <a:xfrm>
          <a:off x="1732019" y="3533982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Extendible</a:t>
          </a:r>
          <a:endParaRPr lang="en-IT" sz="1400" kern="1200"/>
        </a:p>
      </dsp:txBody>
      <dsp:txXfrm>
        <a:off x="1953682" y="3755645"/>
        <a:ext cx="1070281" cy="1070281"/>
      </dsp:txXfrm>
    </dsp:sp>
    <dsp:sp modelId="{05EE9324-2A56-134C-B683-01AF439B65F4}">
      <dsp:nvSpPr>
        <dsp:cNvPr id="0" name=""/>
        <dsp:cNvSpPr/>
      </dsp:nvSpPr>
      <dsp:spPr>
        <a:xfrm>
          <a:off x="1732019" y="1179345"/>
          <a:ext cx="1513607" cy="151360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Integrable</a:t>
          </a:r>
          <a:endParaRPr lang="en-IT" sz="1400" kern="1200"/>
        </a:p>
      </dsp:txBody>
      <dsp:txXfrm>
        <a:off x="1953682" y="1401008"/>
        <a:ext cx="1070281" cy="10702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4CFE8-6928-BA4C-A41B-DC4E177C1E88}">
      <dsp:nvSpPr>
        <dsp:cNvPr id="0" name=""/>
        <dsp:cNvSpPr/>
      </dsp:nvSpPr>
      <dsp:spPr>
        <a:xfrm>
          <a:off x="555" y="1358421"/>
          <a:ext cx="3153025" cy="2049466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Sender Route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Data APP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Add Token received from DAPS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Receiver ECC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Enforce Response - UC </a:t>
          </a:r>
        </a:p>
      </dsp:txBody>
      <dsp:txXfrm>
        <a:off x="100602" y="1458468"/>
        <a:ext cx="2952931" cy="1849372"/>
      </dsp:txXfrm>
    </dsp:sp>
    <dsp:sp modelId="{44A359D3-C615-C34D-AB1B-14D4A42E2363}">
      <dsp:nvSpPr>
        <dsp:cNvPr id="0" name=""/>
        <dsp:cNvSpPr/>
      </dsp:nvSpPr>
      <dsp:spPr>
        <a:xfrm>
          <a:off x="1577068" y="645337"/>
          <a:ext cx="3475634" cy="3475634"/>
        </a:xfrm>
        <a:custGeom>
          <a:avLst/>
          <a:gdLst/>
          <a:ahLst/>
          <a:cxnLst/>
          <a:rect l="0" t="0" r="0" b="0"/>
          <a:pathLst>
            <a:path>
              <a:moveTo>
                <a:pt x="351010" y="690547"/>
              </a:moveTo>
              <a:arcTo wR="1737817" hR="1737817" stAng="13023533" swAng="6352935"/>
            </a:path>
          </a:pathLst>
        </a:custGeo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9A82AF-E85B-CA44-B7C8-05FC7C68A43D}">
      <dsp:nvSpPr>
        <dsp:cNvPr id="0" name=""/>
        <dsp:cNvSpPr/>
      </dsp:nvSpPr>
      <dsp:spPr>
        <a:xfrm>
          <a:off x="3476189" y="1358421"/>
          <a:ext cx="3153025" cy="2049466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Receiver Route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Sender ECC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Validate Token with DAPS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Data APP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Response to Sender ECC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sp:txBody>
      <dsp:txXfrm>
        <a:off x="3576236" y="1458468"/>
        <a:ext cx="2952931" cy="1849372"/>
      </dsp:txXfrm>
    </dsp:sp>
    <dsp:sp modelId="{DD9EDEF8-0186-8348-A506-0FBD3A39F93C}">
      <dsp:nvSpPr>
        <dsp:cNvPr id="0" name=""/>
        <dsp:cNvSpPr/>
      </dsp:nvSpPr>
      <dsp:spPr>
        <a:xfrm>
          <a:off x="1577068" y="645337"/>
          <a:ext cx="3475634" cy="3475634"/>
        </a:xfrm>
        <a:custGeom>
          <a:avLst/>
          <a:gdLst/>
          <a:ahLst/>
          <a:cxnLst/>
          <a:rect l="0" t="0" r="0" b="0"/>
          <a:pathLst>
            <a:path>
              <a:moveTo>
                <a:pt x="3124624" y="2785087"/>
              </a:moveTo>
              <a:arcTo wR="1737817" hR="1737817" stAng="2223533" swAng="6352935"/>
            </a:path>
          </a:pathLst>
        </a:custGeo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9AE15-A1B4-AF43-85E4-7F61D5D19EAE}">
      <dsp:nvSpPr>
        <dsp:cNvPr id="0" name=""/>
        <dsp:cNvSpPr/>
      </dsp:nvSpPr>
      <dsp:spPr>
        <a:xfrm>
          <a:off x="5353" y="0"/>
          <a:ext cx="1878616" cy="499239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800" kern="1200"/>
            <a:t>Supported Data Formats</a:t>
          </a:r>
        </a:p>
      </dsp:txBody>
      <dsp:txXfrm>
        <a:off x="5353" y="0"/>
        <a:ext cx="1878616" cy="1497719"/>
      </dsp:txXfrm>
    </dsp:sp>
    <dsp:sp modelId="{F130625C-F8FB-C74D-B110-62E7297E4E3A}">
      <dsp:nvSpPr>
        <dsp:cNvPr id="0" name=""/>
        <dsp:cNvSpPr/>
      </dsp:nvSpPr>
      <dsp:spPr>
        <a:xfrm>
          <a:off x="193215" y="14981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Multipart/mixed</a:t>
          </a:r>
        </a:p>
      </dsp:txBody>
      <dsp:txXfrm>
        <a:off x="221942" y="1526873"/>
        <a:ext cx="1445438" cy="923352"/>
      </dsp:txXfrm>
    </dsp:sp>
    <dsp:sp modelId="{6F24CB05-3B4C-4F4D-83B6-4E79B035163A}">
      <dsp:nvSpPr>
        <dsp:cNvPr id="0" name=""/>
        <dsp:cNvSpPr/>
      </dsp:nvSpPr>
      <dsp:spPr>
        <a:xfrm>
          <a:off x="193215" y="26298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Multipart/form</a:t>
          </a:r>
        </a:p>
      </dsp:txBody>
      <dsp:txXfrm>
        <a:off x="221942" y="2658573"/>
        <a:ext cx="1445438" cy="923352"/>
      </dsp:txXfrm>
    </dsp:sp>
    <dsp:sp modelId="{1A0BD1CF-3290-234E-B8C3-54CE8632058E}">
      <dsp:nvSpPr>
        <dsp:cNvPr id="0" name=""/>
        <dsp:cNvSpPr/>
      </dsp:nvSpPr>
      <dsp:spPr>
        <a:xfrm>
          <a:off x="193215" y="3761545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Http-header</a:t>
          </a:r>
        </a:p>
      </dsp:txBody>
      <dsp:txXfrm>
        <a:off x="221942" y="3790272"/>
        <a:ext cx="1445438" cy="923352"/>
      </dsp:txXfrm>
    </dsp:sp>
    <dsp:sp modelId="{DAAD4643-3C1C-BC45-8BFA-E0D8DFCAD1DE}">
      <dsp:nvSpPr>
        <dsp:cNvPr id="0" name=""/>
        <dsp:cNvSpPr/>
      </dsp:nvSpPr>
      <dsp:spPr>
        <a:xfrm>
          <a:off x="2024865" y="0"/>
          <a:ext cx="1878616" cy="499239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800" kern="1200"/>
            <a:t>Supported Protocols</a:t>
          </a:r>
        </a:p>
      </dsp:txBody>
      <dsp:txXfrm>
        <a:off x="2024865" y="0"/>
        <a:ext cx="1878616" cy="1497719"/>
      </dsp:txXfrm>
    </dsp:sp>
    <dsp:sp modelId="{13F3D7B8-8DC9-9B44-B7D6-6F51D9986778}">
      <dsp:nvSpPr>
        <dsp:cNvPr id="0" name=""/>
        <dsp:cNvSpPr/>
      </dsp:nvSpPr>
      <dsp:spPr>
        <a:xfrm>
          <a:off x="2212727" y="1497841"/>
          <a:ext cx="1502892" cy="72728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HTTP</a:t>
          </a:r>
        </a:p>
      </dsp:txBody>
      <dsp:txXfrm>
        <a:off x="2234028" y="1519142"/>
        <a:ext cx="1460290" cy="684684"/>
      </dsp:txXfrm>
    </dsp:sp>
    <dsp:sp modelId="{9540D11F-40CE-5A4B-A071-E3E5948BDBA6}">
      <dsp:nvSpPr>
        <dsp:cNvPr id="0" name=""/>
        <dsp:cNvSpPr/>
      </dsp:nvSpPr>
      <dsp:spPr>
        <a:xfrm>
          <a:off x="2212727" y="2337018"/>
          <a:ext cx="1502892" cy="72728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HTTPS</a:t>
          </a:r>
        </a:p>
      </dsp:txBody>
      <dsp:txXfrm>
        <a:off x="2234028" y="2358319"/>
        <a:ext cx="1460290" cy="684684"/>
      </dsp:txXfrm>
    </dsp:sp>
    <dsp:sp modelId="{625F29BC-CB9B-9445-8116-28AA2DF92584}">
      <dsp:nvSpPr>
        <dsp:cNvPr id="0" name=""/>
        <dsp:cNvSpPr/>
      </dsp:nvSpPr>
      <dsp:spPr>
        <a:xfrm>
          <a:off x="2212727" y="3176194"/>
          <a:ext cx="1502892" cy="72728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WS</a:t>
          </a:r>
        </a:p>
      </dsp:txBody>
      <dsp:txXfrm>
        <a:off x="2234028" y="3197495"/>
        <a:ext cx="1460290" cy="684684"/>
      </dsp:txXfrm>
    </dsp:sp>
    <dsp:sp modelId="{11F4F52B-FDE7-8944-B726-73889B452EA0}">
      <dsp:nvSpPr>
        <dsp:cNvPr id="0" name=""/>
        <dsp:cNvSpPr/>
      </dsp:nvSpPr>
      <dsp:spPr>
        <a:xfrm>
          <a:off x="2212727" y="4015370"/>
          <a:ext cx="1502892" cy="72728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b="0" kern="1200">
              <a:solidFill>
                <a:schemeClr val="bg1"/>
              </a:solidFill>
            </a:rPr>
            <a:t>IDSCPv2</a:t>
          </a:r>
        </a:p>
      </dsp:txBody>
      <dsp:txXfrm>
        <a:off x="2234028" y="4036671"/>
        <a:ext cx="1460290" cy="684684"/>
      </dsp:txXfrm>
    </dsp:sp>
    <dsp:sp modelId="{207E03B5-7FDC-334F-9763-D6E89E638279}">
      <dsp:nvSpPr>
        <dsp:cNvPr id="0" name=""/>
        <dsp:cNvSpPr/>
      </dsp:nvSpPr>
      <dsp:spPr>
        <a:xfrm>
          <a:off x="4044377" y="0"/>
          <a:ext cx="1878616" cy="499239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800" kern="1200"/>
            <a:t>Supported Brokers</a:t>
          </a:r>
        </a:p>
      </dsp:txBody>
      <dsp:txXfrm>
        <a:off x="4044377" y="0"/>
        <a:ext cx="1878616" cy="1497719"/>
      </dsp:txXfrm>
    </dsp:sp>
    <dsp:sp modelId="{56185630-7899-5D47-9FC7-E4B7902F8731}">
      <dsp:nvSpPr>
        <dsp:cNvPr id="0" name=""/>
        <dsp:cNvSpPr/>
      </dsp:nvSpPr>
      <dsp:spPr>
        <a:xfrm>
          <a:off x="4232239" y="14981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Fraunhofer EIS</a:t>
          </a:r>
        </a:p>
      </dsp:txBody>
      <dsp:txXfrm>
        <a:off x="4260966" y="1526873"/>
        <a:ext cx="1445438" cy="923352"/>
      </dsp:txXfrm>
    </dsp:sp>
    <dsp:sp modelId="{6390B045-F1DC-9A4F-A7AE-A8BEA9EBBAB8}">
      <dsp:nvSpPr>
        <dsp:cNvPr id="0" name=""/>
        <dsp:cNvSpPr/>
      </dsp:nvSpPr>
      <dsp:spPr>
        <a:xfrm>
          <a:off x="4232239" y="26298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err="1"/>
            <a:t>Intrasoft</a:t>
          </a:r>
          <a:r>
            <a:rPr lang="en-GB" sz="1500" kern="1200"/>
            <a:t> Broker</a:t>
          </a:r>
        </a:p>
      </dsp:txBody>
      <dsp:txXfrm>
        <a:off x="4260966" y="2658573"/>
        <a:ext cx="1445438" cy="923352"/>
      </dsp:txXfrm>
    </dsp:sp>
    <dsp:sp modelId="{43E392B9-C31A-8544-AD58-C2353341068D}">
      <dsp:nvSpPr>
        <dsp:cNvPr id="0" name=""/>
        <dsp:cNvSpPr/>
      </dsp:nvSpPr>
      <dsp:spPr>
        <a:xfrm>
          <a:off x="4232239" y="3761545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Mobility Broker</a:t>
          </a:r>
        </a:p>
      </dsp:txBody>
      <dsp:txXfrm>
        <a:off x="4260966" y="3790272"/>
        <a:ext cx="1445438" cy="923352"/>
      </dsp:txXfrm>
    </dsp:sp>
    <dsp:sp modelId="{9A3C908A-42B9-AF49-8D6A-939ECFF6F69C}">
      <dsp:nvSpPr>
        <dsp:cNvPr id="0" name=""/>
        <dsp:cNvSpPr/>
      </dsp:nvSpPr>
      <dsp:spPr>
        <a:xfrm>
          <a:off x="6063890" y="0"/>
          <a:ext cx="1878616" cy="499239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800" kern="1200"/>
            <a:t>Supported Identity Providers</a:t>
          </a:r>
        </a:p>
      </dsp:txBody>
      <dsp:txXfrm>
        <a:off x="6063890" y="0"/>
        <a:ext cx="1878616" cy="1497719"/>
      </dsp:txXfrm>
    </dsp:sp>
    <dsp:sp modelId="{10667E34-972C-6448-BA0B-9F928FB211DF}">
      <dsp:nvSpPr>
        <dsp:cNvPr id="0" name=""/>
        <dsp:cNvSpPr/>
      </dsp:nvSpPr>
      <dsp:spPr>
        <a:xfrm>
          <a:off x="6251751" y="14981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Fraunhofer AISECv1</a:t>
          </a:r>
        </a:p>
      </dsp:txBody>
      <dsp:txXfrm>
        <a:off x="6280478" y="1526873"/>
        <a:ext cx="1445438" cy="923352"/>
      </dsp:txXfrm>
    </dsp:sp>
    <dsp:sp modelId="{97591E24-7A23-D540-B151-AB8C4899244A}">
      <dsp:nvSpPr>
        <dsp:cNvPr id="0" name=""/>
        <dsp:cNvSpPr/>
      </dsp:nvSpPr>
      <dsp:spPr>
        <a:xfrm>
          <a:off x="6251751" y="2629846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Fraunhofer AISECv2</a:t>
          </a:r>
        </a:p>
      </dsp:txBody>
      <dsp:txXfrm>
        <a:off x="6280478" y="2658573"/>
        <a:ext cx="1445438" cy="923352"/>
      </dsp:txXfrm>
    </dsp:sp>
    <dsp:sp modelId="{E15C5670-C919-8D47-903E-B80E713F8A40}">
      <dsp:nvSpPr>
        <dsp:cNvPr id="0" name=""/>
        <dsp:cNvSpPr/>
      </dsp:nvSpPr>
      <dsp:spPr>
        <a:xfrm>
          <a:off x="6251751" y="3761545"/>
          <a:ext cx="1502892" cy="9808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Orbiter</a:t>
          </a:r>
        </a:p>
      </dsp:txBody>
      <dsp:txXfrm>
        <a:off x="6280478" y="3790272"/>
        <a:ext cx="1445438" cy="923352"/>
      </dsp:txXfrm>
    </dsp:sp>
    <dsp:sp modelId="{45D26BAF-08EB-F846-959B-C69538F1B4DA}">
      <dsp:nvSpPr>
        <dsp:cNvPr id="0" name=""/>
        <dsp:cNvSpPr/>
      </dsp:nvSpPr>
      <dsp:spPr>
        <a:xfrm>
          <a:off x="8083402" y="0"/>
          <a:ext cx="1878616" cy="499239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800" kern="1200"/>
            <a:t>Supported Clearing House</a:t>
          </a:r>
        </a:p>
      </dsp:txBody>
      <dsp:txXfrm>
        <a:off x="8083402" y="0"/>
        <a:ext cx="1878616" cy="1497719"/>
      </dsp:txXfrm>
    </dsp:sp>
    <dsp:sp modelId="{DF268944-0040-C545-B535-03C68489D329}">
      <dsp:nvSpPr>
        <dsp:cNvPr id="0" name=""/>
        <dsp:cNvSpPr/>
      </dsp:nvSpPr>
      <dsp:spPr>
        <a:xfrm>
          <a:off x="8271264" y="1497719"/>
          <a:ext cx="1502892" cy="324505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500" kern="1200"/>
            <a:t>ENG (TBC)</a:t>
          </a:r>
        </a:p>
      </dsp:txBody>
      <dsp:txXfrm>
        <a:off x="8315282" y="1541737"/>
        <a:ext cx="1414856" cy="31570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A19C0-0562-6A49-8278-9A67099A7D21}">
      <dsp:nvSpPr>
        <dsp:cNvPr id="0" name=""/>
        <dsp:cNvSpPr/>
      </dsp:nvSpPr>
      <dsp:spPr>
        <a:xfrm>
          <a:off x="2518527" y="0"/>
          <a:ext cx="5268709" cy="5268709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2F4D52-05C5-5D49-B165-4226A35E6DEB}">
      <dsp:nvSpPr>
        <dsp:cNvPr id="0" name=""/>
        <dsp:cNvSpPr/>
      </dsp:nvSpPr>
      <dsp:spPr>
        <a:xfrm>
          <a:off x="2860993" y="342466"/>
          <a:ext cx="2107483" cy="21074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/>
            <a:t>Integration with currently unsupported IDS components: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T" sz="1400" kern="1200"/>
            <a:t>ParIs Broker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T" sz="1400" kern="1200"/>
            <a:t>APP Store</a:t>
          </a:r>
        </a:p>
      </dsp:txBody>
      <dsp:txXfrm>
        <a:off x="2963872" y="445345"/>
        <a:ext cx="1901725" cy="1901725"/>
      </dsp:txXfrm>
    </dsp:sp>
    <dsp:sp modelId="{51DC28D4-1786-FE4F-B73C-21990D60BF35}">
      <dsp:nvSpPr>
        <dsp:cNvPr id="0" name=""/>
        <dsp:cNvSpPr/>
      </dsp:nvSpPr>
      <dsp:spPr>
        <a:xfrm>
          <a:off x="5352502" y="369357"/>
          <a:ext cx="2107483" cy="21074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/>
            <a:t>Full Contract Negotiation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>
              <a:solidFill>
                <a:srgbClr val="FF0000"/>
              </a:solidFill>
            </a:rPr>
            <a:t>TBR</a:t>
          </a:r>
        </a:p>
      </dsp:txBody>
      <dsp:txXfrm>
        <a:off x="5455381" y="472236"/>
        <a:ext cx="1901725" cy="1901725"/>
      </dsp:txXfrm>
    </dsp:sp>
    <dsp:sp modelId="{ACD62DEE-4E9B-4240-B08E-24F10AA75453}">
      <dsp:nvSpPr>
        <dsp:cNvPr id="0" name=""/>
        <dsp:cNvSpPr/>
      </dsp:nvSpPr>
      <dsp:spPr>
        <a:xfrm>
          <a:off x="2860993" y="2818759"/>
          <a:ext cx="2107483" cy="21074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/>
            <a:t>New Usage Control Capabilities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>
              <a:solidFill>
                <a:srgbClr val="FF0000"/>
              </a:solidFill>
            </a:rPr>
            <a:t>TBR</a:t>
          </a:r>
        </a:p>
      </dsp:txBody>
      <dsp:txXfrm>
        <a:off x="2963872" y="2921638"/>
        <a:ext cx="1901725" cy="1901725"/>
      </dsp:txXfrm>
    </dsp:sp>
    <dsp:sp modelId="{AEAF620C-0B4D-054D-A892-A8802D1AFE8D}">
      <dsp:nvSpPr>
        <dsp:cNvPr id="0" name=""/>
        <dsp:cNvSpPr/>
      </dsp:nvSpPr>
      <dsp:spPr>
        <a:xfrm>
          <a:off x="5337286" y="2818759"/>
          <a:ext cx="2107483" cy="21074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kern="1200"/>
            <a:t>Certification</a:t>
          </a:r>
          <a:br>
            <a:rPr lang="en-IT" sz="1800" kern="1200"/>
          </a:br>
          <a:r>
            <a:rPr lang="en-IT" sz="1800" kern="1200"/>
            <a:t>Process</a:t>
          </a:r>
        </a:p>
      </dsp:txBody>
      <dsp:txXfrm>
        <a:off x="5440165" y="2921638"/>
        <a:ext cx="1901725" cy="1901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A414B-2E93-A449-B502-0631273C4E5B}" type="datetimeFigureOut">
              <a:rPr lang="it-IT" smtClean="0"/>
              <a:pPr/>
              <a:t>20/10/2021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DCEF-4857-944B-96DF-FBDF8E414794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575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engineeringspa" TargetMode="External"/><Relationship Id="rId3" Type="http://schemas.openxmlformats.org/officeDocument/2006/relationships/image" Target="../media/image3.png"/><Relationship Id="rId7" Type="http://schemas.openxmlformats.org/officeDocument/2006/relationships/hyperlink" Target="stefa%20%3Cs.momoli@gmail.com%3E%20%2011:42%20(0%20minuti%20fa)%20%20a%20me%20https:/www.instagram.com/lifeatengineering?hl=it" TargetMode="External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eng.it/" TargetMode="External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hyperlink" Target="https://www.facebook.com/gruppo.engineering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www.linkedin.com/company/engineering-ingegneria-informatica-spa/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D6D628-271E-6947-B6C7-DCCD1C38B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648" y="1122363"/>
            <a:ext cx="6732493" cy="2387600"/>
          </a:xfrm>
        </p:spPr>
        <p:txBody>
          <a:bodyPr anchor="b">
            <a:normAutofit/>
          </a:bodyPr>
          <a:lstStyle>
            <a:lvl1pPr algn="l">
              <a:defRPr sz="4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A4F422-9705-8546-889B-A7924D8B1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648" y="3602038"/>
            <a:ext cx="5002305" cy="1655762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67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43AEE7D-F162-DB4B-9FFE-6608675080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47" y="368300"/>
            <a:ext cx="2706801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F9D9B5B-D31E-C643-81AB-397F766DB5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  <p:sp>
        <p:nvSpPr>
          <p:cNvPr id="7" name="Triangolo 3">
            <a:extLst>
              <a:ext uri="{FF2B5EF4-FFF2-40B4-BE49-F238E27FC236}">
                <a16:creationId xmlns:a16="http://schemas.microsoft.com/office/drawing/2014/main" id="{8EBD4CF9-C723-FB49-AF84-93808A120375}"/>
              </a:ext>
            </a:extLst>
          </p:cNvPr>
          <p:cNvSpPr/>
          <p:nvPr userDrawn="1"/>
        </p:nvSpPr>
        <p:spPr>
          <a:xfrm>
            <a:off x="9550400" y="3443289"/>
            <a:ext cx="2674248" cy="3429000"/>
          </a:xfrm>
          <a:custGeom>
            <a:avLst/>
            <a:gdLst>
              <a:gd name="connsiteX0" fmla="*/ 0 w 5348496"/>
              <a:gd name="connsiteY0" fmla="*/ 3429000 h 3429000"/>
              <a:gd name="connsiteX1" fmla="*/ 2674248 w 5348496"/>
              <a:gd name="connsiteY1" fmla="*/ 0 h 3429000"/>
              <a:gd name="connsiteX2" fmla="*/ 5348496 w 5348496"/>
              <a:gd name="connsiteY2" fmla="*/ 3429000 h 3429000"/>
              <a:gd name="connsiteX3" fmla="*/ 0 w 5348496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176671 w 2674248"/>
              <a:gd name="connsiteY2" fmla="*/ 2828925 h 3429000"/>
              <a:gd name="connsiteX3" fmla="*/ 0 w 2674248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648159 w 2674248"/>
              <a:gd name="connsiteY2" fmla="*/ 3429000 h 3429000"/>
              <a:gd name="connsiteX3" fmla="*/ 0 w 2674248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4248" h="3429000">
                <a:moveTo>
                  <a:pt x="0" y="3429000"/>
                </a:moveTo>
                <a:lnTo>
                  <a:pt x="2674248" y="0"/>
                </a:lnTo>
                <a:lnTo>
                  <a:pt x="264815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43855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SX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367213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7681" y="830376"/>
            <a:ext cx="5921188" cy="9952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0299" y="2391508"/>
            <a:ext cx="5328570" cy="34650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27681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96C2822-04F5-DF45-8561-155890E9B6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t="1" r="70499" b="-22795"/>
          <a:stretch/>
        </p:blipFill>
        <p:spPr>
          <a:xfrm>
            <a:off x="851647" y="6186949"/>
            <a:ext cx="394057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72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SX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211" y="830376"/>
            <a:ext cx="4872002" cy="9952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211" y="2497015"/>
            <a:ext cx="4872002" cy="335955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211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3FC22C2-83F9-7F46-9A67-CE1317030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t="1" r="70499" b="-22795"/>
          <a:stretch/>
        </p:blipFill>
        <p:spPr>
          <a:xfrm>
            <a:off x="851647" y="6186949"/>
            <a:ext cx="394057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66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SX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0"/>
            <a:ext cx="7788275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9859" y="830376"/>
            <a:ext cx="3142354" cy="995249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9859" y="2543908"/>
            <a:ext cx="3142354" cy="33126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9859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233C6FF-571B-4F4F-8692-D8A464FE60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t="1" r="70499" b="-22795"/>
          <a:stretch/>
        </p:blipFill>
        <p:spPr>
          <a:xfrm>
            <a:off x="851647" y="6186949"/>
            <a:ext cx="394057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42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0"/>
            <a:ext cx="12192001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0E59FCD-21A1-AB4D-A14C-18996A6DC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t="1" r="70499" b="-22795"/>
          <a:stretch/>
        </p:blipFill>
        <p:spPr>
          <a:xfrm>
            <a:off x="851647" y="6186949"/>
            <a:ext cx="394057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12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422C19-C0B6-7F45-ABDB-A30E17CFF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14D8ECB0-3890-2948-89A2-899E9AF093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A6FEA9E-1171-2443-BC7D-D6D77692B5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95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8">
            <a:extLst>
              <a:ext uri="{FF2B5EF4-FFF2-40B4-BE49-F238E27FC236}">
                <a16:creationId xmlns:a16="http://schemas.microsoft.com/office/drawing/2014/main" id="{C8F62DAD-D810-0042-88F5-C67CF9D7D6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B279FE7-0613-1848-BB12-15C6E3CD4D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666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D6D628-271E-6947-B6C7-DCCD1C38B7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1648" y="850347"/>
            <a:ext cx="6936627" cy="1081010"/>
          </a:xfrm>
        </p:spPr>
        <p:txBody>
          <a:bodyPr anchor="b">
            <a:normAutofit/>
          </a:bodyPr>
          <a:lstStyle>
            <a:lvl1pPr algn="l">
              <a:defRPr sz="4200"/>
            </a:lvl1pPr>
          </a:lstStyle>
          <a:p>
            <a:r>
              <a:rPr lang="it-IT"/>
              <a:t>Grazie per l’attenzione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43AEE7D-F162-DB4B-9FFE-6608675080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47" y="368300"/>
            <a:ext cx="2706801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F9D9B5B-D31E-C643-81AB-397F766DB5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2975964"/>
            <a:ext cx="1719275" cy="384390"/>
          </a:xfrm>
          <a:prstGeom prst="rect">
            <a:avLst/>
          </a:prstGeom>
        </p:spPr>
      </p:pic>
      <p:sp>
        <p:nvSpPr>
          <p:cNvPr id="5" name="Segnaposto immagine 4">
            <a:extLst>
              <a:ext uri="{FF2B5EF4-FFF2-40B4-BE49-F238E27FC236}">
                <a16:creationId xmlns:a16="http://schemas.microsoft.com/office/drawing/2014/main" id="{303FF130-5FAA-EA4F-88F7-C00979D322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10031" y="2806196"/>
            <a:ext cx="837713" cy="836708"/>
          </a:xfrm>
          <a:prstGeom prst="ellipse">
            <a:avLst/>
          </a:prstGeom>
          <a:noFill/>
          <a:ln>
            <a:noFill/>
          </a:ln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err="1"/>
              <a:t>Immagine</a:t>
            </a:r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404BE82-B3FE-B14A-BDC0-0CA659427DE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76704" y="2652575"/>
            <a:ext cx="2868421" cy="619125"/>
          </a:xfrm>
        </p:spPr>
        <p:txBody>
          <a:bodyPr anchor="b">
            <a:normAutofit/>
          </a:bodyPr>
          <a:lstStyle>
            <a:lvl1pPr>
              <a:defRPr sz="1600">
                <a:latin typeface="+mj-lt"/>
              </a:defRPr>
            </a:lvl1pPr>
          </a:lstStyle>
          <a:p>
            <a:r>
              <a:rPr lang="it-IT"/>
              <a:t>Relatore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DD8CC15F-4CBA-874D-8ECF-ED6810CC6C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76704" y="3271700"/>
            <a:ext cx="2868421" cy="581025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r>
              <a:rPr lang="it-IT" err="1"/>
              <a:t>Jobtitle</a:t>
            </a:r>
            <a:endParaRPr lang="it-IT"/>
          </a:p>
        </p:txBody>
      </p:sp>
      <p:sp>
        <p:nvSpPr>
          <p:cNvPr id="32" name="Segnaposto testo 10">
            <a:extLst>
              <a:ext uri="{FF2B5EF4-FFF2-40B4-BE49-F238E27FC236}">
                <a16:creationId xmlns:a16="http://schemas.microsoft.com/office/drawing/2014/main" id="{0A19211B-1820-3B4C-9E13-E37269D753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76704" y="3987317"/>
            <a:ext cx="2868421" cy="1418866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r>
              <a:rPr lang="it-IT" err="1"/>
              <a:t>nome.cognome@eng.it</a:t>
            </a:r>
            <a:endParaRPr lang="it-IT"/>
          </a:p>
        </p:txBody>
      </p:sp>
      <p:sp>
        <p:nvSpPr>
          <p:cNvPr id="15" name="Triangolo 3">
            <a:extLst>
              <a:ext uri="{FF2B5EF4-FFF2-40B4-BE49-F238E27FC236}">
                <a16:creationId xmlns:a16="http://schemas.microsoft.com/office/drawing/2014/main" id="{E33E15C5-92A9-344A-851B-475E32FECA02}"/>
              </a:ext>
            </a:extLst>
          </p:cNvPr>
          <p:cNvSpPr/>
          <p:nvPr userDrawn="1"/>
        </p:nvSpPr>
        <p:spPr>
          <a:xfrm>
            <a:off x="9550400" y="3443289"/>
            <a:ext cx="2674248" cy="3429000"/>
          </a:xfrm>
          <a:custGeom>
            <a:avLst/>
            <a:gdLst>
              <a:gd name="connsiteX0" fmla="*/ 0 w 5348496"/>
              <a:gd name="connsiteY0" fmla="*/ 3429000 h 3429000"/>
              <a:gd name="connsiteX1" fmla="*/ 2674248 w 5348496"/>
              <a:gd name="connsiteY1" fmla="*/ 0 h 3429000"/>
              <a:gd name="connsiteX2" fmla="*/ 5348496 w 5348496"/>
              <a:gd name="connsiteY2" fmla="*/ 3429000 h 3429000"/>
              <a:gd name="connsiteX3" fmla="*/ 0 w 5348496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176671 w 2674248"/>
              <a:gd name="connsiteY2" fmla="*/ 2828925 h 3429000"/>
              <a:gd name="connsiteX3" fmla="*/ 0 w 2674248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648159 w 2674248"/>
              <a:gd name="connsiteY2" fmla="*/ 3429000 h 3429000"/>
              <a:gd name="connsiteX3" fmla="*/ 0 w 2674248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4248" h="3429000">
                <a:moveTo>
                  <a:pt x="0" y="3429000"/>
                </a:moveTo>
                <a:lnTo>
                  <a:pt x="2674248" y="0"/>
                </a:lnTo>
                <a:lnTo>
                  <a:pt x="264815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noFill/>
              </a:ln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0339337D-95DE-B745-BF5A-86332950D57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5988" y="4669033"/>
            <a:ext cx="384390" cy="384390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77BC8E76-8272-B842-9E0E-D7B676E6BCB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5828" y="5008768"/>
            <a:ext cx="384390" cy="384390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06615336-C600-A043-941A-82EC85466F3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5828" y="5406183"/>
            <a:ext cx="384390" cy="384390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5CECBBE-B60A-0145-995F-BB8998539FF3}"/>
              </a:ext>
            </a:extLst>
          </p:cNvPr>
          <p:cNvSpPr txBox="1"/>
          <p:nvPr userDrawn="1"/>
        </p:nvSpPr>
        <p:spPr>
          <a:xfrm>
            <a:off x="1314347" y="3852725"/>
            <a:ext cx="3495683" cy="2251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it-IT" sz="1200">
                <a:solidFill>
                  <a:schemeClr val="bg1">
                    <a:lumMod val="50000"/>
                  </a:schemeClr>
                </a:solidFill>
                <a:hlinkClick r:id="rId6"/>
              </a:rPr>
              <a:t>www.eng.it</a:t>
            </a:r>
            <a:endParaRPr lang="it-IT" sz="1200">
              <a:solidFill>
                <a:schemeClr val="bg1">
                  <a:lumMod val="50000"/>
                </a:scheme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>
                <a:solidFill>
                  <a:schemeClr val="bg1">
                    <a:lumMod val="50000"/>
                  </a:schemeClr>
                </a:solidFill>
                <a:hlinkClick r:id="rId7"/>
              </a:rPr>
              <a:t>LifeAtEngineering</a:t>
            </a:r>
            <a:endParaRPr lang="it-IT" sz="1200">
              <a:solidFill>
                <a:schemeClr val="bg1">
                  <a:lumMod val="50000"/>
                </a:scheme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>
                <a:solidFill>
                  <a:schemeClr val="bg1">
                    <a:lumMod val="50000"/>
                  </a:schemeClr>
                </a:solidFill>
                <a:hlinkClick r:id="rId8"/>
              </a:rPr>
              <a:t>@EngineeringSpa</a:t>
            </a:r>
            <a:endParaRPr lang="it-IT" sz="120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it-IT" sz="1200">
                <a:solidFill>
                  <a:schemeClr val="bg1">
                    <a:lumMod val="50000"/>
                  </a:schemeClr>
                </a:solidFill>
                <a:hlinkClick r:id="rId9"/>
              </a:rPr>
              <a:t>Engineering Ingegneria Informatica Spa</a:t>
            </a:r>
            <a:endParaRPr lang="it-IT" sz="120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it-IT" sz="1200">
                <a:solidFill>
                  <a:schemeClr val="bg1">
                    <a:lumMod val="50000"/>
                  </a:schemeClr>
                </a:solidFill>
                <a:hlinkClick r:id="rId10"/>
              </a:rPr>
              <a:t>gruppo.engineering</a:t>
            </a:r>
            <a:endParaRPr lang="it-IT" sz="120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it-IT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1B19FBEA-D4E4-0A41-8D68-869372492DBF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95988" y="3955068"/>
            <a:ext cx="364382" cy="364382"/>
          </a:xfrm>
          <a:prstGeom prst="rect">
            <a:avLst/>
          </a:prstGeom>
        </p:spPr>
      </p:pic>
      <p:pic>
        <p:nvPicPr>
          <p:cNvPr id="33" name="Immagine 32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ABCA7DC1-63BA-984E-9A03-978C5BFE511F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991921" y="4408827"/>
            <a:ext cx="172204" cy="16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3358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D6D628-271E-6947-B6C7-DCCD1C38B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648" y="1122363"/>
            <a:ext cx="6732493" cy="2387600"/>
          </a:xfrm>
        </p:spPr>
        <p:txBody>
          <a:bodyPr anchor="b">
            <a:normAutofit/>
          </a:bodyPr>
          <a:lstStyle>
            <a:lvl1pPr algn="l">
              <a:defRPr sz="4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A4F422-9705-8546-889B-A7924D8B1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648" y="3602038"/>
            <a:ext cx="5002305" cy="1655762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67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43AEE7D-F162-DB4B-9FFE-6608675080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47" y="368300"/>
            <a:ext cx="2706801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F9D9B5B-D31E-C643-81AB-397F766DB5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32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D6D628-271E-6947-B6C7-DCCD1C38B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648" y="1122363"/>
            <a:ext cx="6732493" cy="2387600"/>
          </a:xfrm>
        </p:spPr>
        <p:txBody>
          <a:bodyPr anchor="b">
            <a:normAutofit/>
          </a:bodyPr>
          <a:lstStyle>
            <a:lvl1pPr algn="l">
              <a:defRPr sz="4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A4F422-9705-8546-889B-A7924D8B1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648" y="3602038"/>
            <a:ext cx="5002305" cy="1655762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67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43AEE7D-F162-DB4B-9FFE-6608675080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47" y="368300"/>
            <a:ext cx="2706801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F9D9B5B-D31E-C643-81AB-397F766DB5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40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620E37-0F18-474A-B7CB-7287E937E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80528"/>
            <a:ext cx="7343962" cy="2436396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12036C0-7F15-A041-8A66-79CB62B36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97024"/>
            <a:ext cx="4721785" cy="196341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F988CFB0-3DDD-9346-87FB-DA00ACF0C8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sp>
        <p:nvSpPr>
          <p:cNvPr id="6" name="Triangolo 3">
            <a:extLst>
              <a:ext uri="{FF2B5EF4-FFF2-40B4-BE49-F238E27FC236}">
                <a16:creationId xmlns:a16="http://schemas.microsoft.com/office/drawing/2014/main" id="{B2A44F63-F702-0F43-A20D-3EE4CF85B067}"/>
              </a:ext>
            </a:extLst>
          </p:cNvPr>
          <p:cNvSpPr/>
          <p:nvPr userDrawn="1"/>
        </p:nvSpPr>
        <p:spPr>
          <a:xfrm>
            <a:off x="9550400" y="3443289"/>
            <a:ext cx="2674248" cy="3429000"/>
          </a:xfrm>
          <a:custGeom>
            <a:avLst/>
            <a:gdLst>
              <a:gd name="connsiteX0" fmla="*/ 0 w 5348496"/>
              <a:gd name="connsiteY0" fmla="*/ 3429000 h 3429000"/>
              <a:gd name="connsiteX1" fmla="*/ 2674248 w 5348496"/>
              <a:gd name="connsiteY1" fmla="*/ 0 h 3429000"/>
              <a:gd name="connsiteX2" fmla="*/ 5348496 w 5348496"/>
              <a:gd name="connsiteY2" fmla="*/ 3429000 h 3429000"/>
              <a:gd name="connsiteX3" fmla="*/ 0 w 5348496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176671 w 2674248"/>
              <a:gd name="connsiteY2" fmla="*/ 2828925 h 3429000"/>
              <a:gd name="connsiteX3" fmla="*/ 0 w 2674248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648159 w 2674248"/>
              <a:gd name="connsiteY2" fmla="*/ 3429000 h 3429000"/>
              <a:gd name="connsiteX3" fmla="*/ 0 w 2674248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4248" h="3429000">
                <a:moveTo>
                  <a:pt x="0" y="3429000"/>
                </a:moveTo>
                <a:lnTo>
                  <a:pt x="2674248" y="0"/>
                </a:lnTo>
                <a:lnTo>
                  <a:pt x="264815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noFill/>
              </a:ln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9AFC917-D06E-D942-AAEA-2289C3C22E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100" y="2026023"/>
            <a:ext cx="10045700" cy="383054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2805953" cy="36671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A47C595-0028-4943-9233-3C9FD9448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8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100" y="2026023"/>
            <a:ext cx="10045700" cy="3830545"/>
          </a:xfrm>
        </p:spPr>
        <p:txBody>
          <a:bodyPr numCol="2" spcCol="432000"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2805953" cy="36671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89DFB5E-D11E-1E4A-9517-C5345E893C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387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i affianca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100" y="2026023"/>
            <a:ext cx="4787900" cy="3830545"/>
          </a:xfrm>
        </p:spPr>
        <p:txBody>
          <a:bodyPr numCol="1" spcCol="432000"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2805953" cy="36671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A3EFB53D-86A4-6E43-9495-1274C0CDE12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554470" y="2026023"/>
            <a:ext cx="4787900" cy="3830545"/>
          </a:xfrm>
        </p:spPr>
        <p:txBody>
          <a:bodyPr numCol="1" spcCol="432000"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237CB89-0AF8-2E47-BCA1-F077CFEC28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894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DX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0376"/>
            <a:ext cx="5921188" cy="9952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100" y="2450123"/>
            <a:ext cx="5451288" cy="340644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88274" y="0"/>
            <a:ext cx="4403725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BC62001-CE7E-5B4C-9561-C6396A280B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6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DX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0376"/>
            <a:ext cx="4934639" cy="9952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0123"/>
            <a:ext cx="4934639" cy="340644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5999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E10AFD4-0F91-7F4C-8F98-4BFE059290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299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DX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E406CF-A4CE-2846-B9AA-75C2D43D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30376"/>
            <a:ext cx="3171940" cy="99524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3CF349-5D48-044C-BC63-9B205F970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0123"/>
            <a:ext cx="3171941" cy="340644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egnaposto testo 8">
            <a:extLst>
              <a:ext uri="{FF2B5EF4-FFF2-40B4-BE49-F238E27FC236}">
                <a16:creationId xmlns:a16="http://schemas.microsoft.com/office/drawing/2014/main" id="{27462234-2818-A947-80B8-66C75C7000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1647" y="368300"/>
            <a:ext cx="1998663" cy="366713"/>
          </a:xfrm>
        </p:spPr>
        <p:txBody>
          <a:bodyPr anchor="t">
            <a:no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lvl="0"/>
            <a:r>
              <a:rPr lang="it-IT"/>
              <a:t>PRESENTATION</a:t>
            </a:r>
            <a:br>
              <a:rPr lang="it-IT"/>
            </a:br>
            <a:r>
              <a:rPr lang="it-IT"/>
              <a:t>SECTION</a:t>
            </a:r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D7454097-9B7E-554D-B677-3FD9BE4B25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214" y="0"/>
            <a:ext cx="7824786" cy="6858000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1F65ECB-81A4-A941-846C-BBCA7AB152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1647" y="6186949"/>
            <a:ext cx="1335741" cy="2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13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riangolo 3">
            <a:extLst>
              <a:ext uri="{FF2B5EF4-FFF2-40B4-BE49-F238E27FC236}">
                <a16:creationId xmlns:a16="http://schemas.microsoft.com/office/drawing/2014/main" id="{2267C66D-2E1B-DA48-ADC4-79B629CE8F43}"/>
              </a:ext>
            </a:extLst>
          </p:cNvPr>
          <p:cNvSpPr/>
          <p:nvPr userDrawn="1"/>
        </p:nvSpPr>
        <p:spPr>
          <a:xfrm>
            <a:off x="9550400" y="3443289"/>
            <a:ext cx="2674248" cy="3429000"/>
          </a:xfrm>
          <a:custGeom>
            <a:avLst/>
            <a:gdLst>
              <a:gd name="connsiteX0" fmla="*/ 0 w 5348496"/>
              <a:gd name="connsiteY0" fmla="*/ 3429000 h 3429000"/>
              <a:gd name="connsiteX1" fmla="*/ 2674248 w 5348496"/>
              <a:gd name="connsiteY1" fmla="*/ 0 h 3429000"/>
              <a:gd name="connsiteX2" fmla="*/ 5348496 w 5348496"/>
              <a:gd name="connsiteY2" fmla="*/ 3429000 h 3429000"/>
              <a:gd name="connsiteX3" fmla="*/ 0 w 5348496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176671 w 2674248"/>
              <a:gd name="connsiteY2" fmla="*/ 2828925 h 3429000"/>
              <a:gd name="connsiteX3" fmla="*/ 0 w 2674248"/>
              <a:gd name="connsiteY3" fmla="*/ 3429000 h 3429000"/>
              <a:gd name="connsiteX0" fmla="*/ 0 w 2674248"/>
              <a:gd name="connsiteY0" fmla="*/ 3429000 h 3429000"/>
              <a:gd name="connsiteX1" fmla="*/ 2674248 w 2674248"/>
              <a:gd name="connsiteY1" fmla="*/ 0 h 3429000"/>
              <a:gd name="connsiteX2" fmla="*/ 2648159 w 2674248"/>
              <a:gd name="connsiteY2" fmla="*/ 3429000 h 3429000"/>
              <a:gd name="connsiteX3" fmla="*/ 0 w 2674248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4248" h="3429000">
                <a:moveTo>
                  <a:pt x="0" y="3429000"/>
                </a:moveTo>
                <a:lnTo>
                  <a:pt x="2674248" y="0"/>
                </a:lnTo>
                <a:lnTo>
                  <a:pt x="264815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noFill/>
              </a:ln>
            </a:endParaRPr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D38113D-0579-C14B-A0EB-5C20596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0376"/>
            <a:ext cx="10515600" cy="9952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74F4507-1C74-ED4C-AFBF-7E5527962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26023"/>
            <a:ext cx="10515600" cy="383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B4A4203D-C616-274E-94AF-805555C47BD2}"/>
              </a:ext>
            </a:extLst>
          </p:cNvPr>
          <p:cNvSpPr/>
          <p:nvPr userDrawn="1"/>
        </p:nvSpPr>
        <p:spPr>
          <a:xfrm>
            <a:off x="0" y="367553"/>
            <a:ext cx="407988" cy="3675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92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651" r:id="rId3"/>
    <p:sldLayoutId id="2147483650" r:id="rId4"/>
    <p:sldLayoutId id="2147483684" r:id="rId5"/>
    <p:sldLayoutId id="2147483701" r:id="rId6"/>
    <p:sldLayoutId id="2147483660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83" r:id="rId13"/>
    <p:sldLayoutId id="2147483654" r:id="rId14"/>
    <p:sldLayoutId id="2147483655" r:id="rId15"/>
    <p:sldLayoutId id="2147483679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pos="7151" userDrawn="1">
          <p15:clr>
            <a:srgbClr val="F26B43"/>
          </p15:clr>
        </p15:guide>
        <p15:guide id="5" orient="horz" pos="527" userDrawn="1">
          <p15:clr>
            <a:srgbClr val="F26B43"/>
          </p15:clr>
        </p15:guide>
        <p15:guide id="6" orient="horz" pos="3816" userDrawn="1">
          <p15:clr>
            <a:srgbClr val="F26B43"/>
          </p15:clr>
        </p15:guide>
        <p15:guide id="7" pos="257" userDrawn="1">
          <p15:clr>
            <a:srgbClr val="F26B43"/>
          </p15:clr>
        </p15:guide>
        <p15:guide id="8" pos="7423" userDrawn="1">
          <p15:clr>
            <a:srgbClr val="F26B43"/>
          </p15:clr>
        </p15:guide>
        <p15:guide id="9" pos="2751" userDrawn="1">
          <p15:clr>
            <a:srgbClr val="F26B43"/>
          </p15:clr>
        </p15:guide>
        <p15:guide id="10" pos="1663" userDrawn="1">
          <p15:clr>
            <a:srgbClr val="F26B43"/>
          </p15:clr>
        </p15:guide>
        <p15:guide id="11" pos="4906" userDrawn="1">
          <p15:clr>
            <a:srgbClr val="F26B43"/>
          </p15:clr>
        </p15:guide>
        <p15:guide id="12" pos="6040" userDrawn="1">
          <p15:clr>
            <a:srgbClr val="F26B43"/>
          </p15:clr>
        </p15:guide>
        <p15:guide id="13" pos="8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D38113D-0579-C14B-A0EB-5C20596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0376"/>
            <a:ext cx="10515600" cy="9952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74F4507-1C74-ED4C-AFBF-7E5527962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26023"/>
            <a:ext cx="10515600" cy="383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B4A4203D-C616-274E-94AF-805555C47BD2}"/>
              </a:ext>
            </a:extLst>
          </p:cNvPr>
          <p:cNvSpPr/>
          <p:nvPr userDrawn="1"/>
        </p:nvSpPr>
        <p:spPr>
          <a:xfrm>
            <a:off x="0" y="367553"/>
            <a:ext cx="407988" cy="3675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6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29">
          <p15:clr>
            <a:srgbClr val="F26B43"/>
          </p15:clr>
        </p15:guide>
        <p15:guide id="4" pos="7151">
          <p15:clr>
            <a:srgbClr val="F26B43"/>
          </p15:clr>
        </p15:guide>
        <p15:guide id="5" orient="horz" pos="527">
          <p15:clr>
            <a:srgbClr val="F26B43"/>
          </p15:clr>
        </p15:guide>
        <p15:guide id="6" orient="horz" pos="3816">
          <p15:clr>
            <a:srgbClr val="F26B43"/>
          </p15:clr>
        </p15:guide>
        <p15:guide id="7" pos="257">
          <p15:clr>
            <a:srgbClr val="F26B43"/>
          </p15:clr>
        </p15:guide>
        <p15:guide id="8" pos="7423">
          <p15:clr>
            <a:srgbClr val="F26B43"/>
          </p15:clr>
        </p15:guide>
        <p15:guide id="9" pos="2751">
          <p15:clr>
            <a:srgbClr val="F26B43"/>
          </p15:clr>
        </p15:guide>
        <p15:guide id="10" pos="1663">
          <p15:clr>
            <a:srgbClr val="F26B43"/>
          </p15:clr>
        </p15:guide>
        <p15:guide id="11" pos="4906">
          <p15:clr>
            <a:srgbClr val="F26B43"/>
          </p15:clr>
        </p15:guide>
        <p15:guide id="12" pos="6040">
          <p15:clr>
            <a:srgbClr val="F26B43"/>
          </p15:clr>
        </p15:guide>
        <p15:guide id="13" pos="8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diagramLayout" Target="../diagrams/layout4.xml"/><Relationship Id="rId7" Type="http://schemas.openxmlformats.org/officeDocument/2006/relationships/image" Target="../media/image10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gineering-Research-and-Development/true-connector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ngineering-Research-and-Development/market4.0-uc_data_app" TargetMode="External"/><Relationship Id="rId5" Type="http://schemas.openxmlformats.org/officeDocument/2006/relationships/hyperlink" Target="https://github.com/Engineering-Research-and-Development/market4.0-data_app_test_BE" TargetMode="External"/><Relationship Id="rId4" Type="http://schemas.openxmlformats.org/officeDocument/2006/relationships/hyperlink" Target="https://github.com/Engineering-Research-and-Development/market4.0-execution_core_container_business_logic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13" Type="http://schemas.openxmlformats.org/officeDocument/2006/relationships/image" Target="../media/image17.png"/><Relationship Id="rId3" Type="http://schemas.openxmlformats.org/officeDocument/2006/relationships/image" Target="../media/image13.jpeg"/><Relationship Id="rId7" Type="http://schemas.openxmlformats.org/officeDocument/2006/relationships/hyperlink" Target="mailto:angelo.marguglio@eng.it" TargetMode="External"/><Relationship Id="rId12" Type="http://schemas.openxmlformats.org/officeDocument/2006/relationships/hyperlink" Target="mailto:petar.crepulja@eng.it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jpeg"/><Relationship Id="rId11" Type="http://schemas.openxmlformats.org/officeDocument/2006/relationships/image" Target="../media/image16.png"/><Relationship Id="rId5" Type="http://schemas.openxmlformats.org/officeDocument/2006/relationships/hyperlink" Target="mailto:igor.balog@eng.it" TargetMode="External"/><Relationship Id="rId10" Type="http://schemas.openxmlformats.org/officeDocument/2006/relationships/hyperlink" Target="mailto:mattiagiuseppe.marzano@eng.it" TargetMode="External"/><Relationship Id="rId4" Type="http://schemas.openxmlformats.org/officeDocument/2006/relationships/hyperlink" Target="mailto:gabriele.deluca@eng.it" TargetMode="External"/><Relationship Id="rId9" Type="http://schemas.openxmlformats.org/officeDocument/2006/relationships/hyperlink" Target="mailto:david.jovanovic@eng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F2541A-8E16-B148-AC28-E59C46DB96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/>
              <a:t>TRUE CONNECTOR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F5B97A7-BE06-BF40-9FD5-0054F326F7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/>
              <a:t>An </a:t>
            </a:r>
            <a:r>
              <a:rPr lang="it-IT" err="1"/>
              <a:t>Overview</a:t>
            </a:r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45C0E1A-7ED4-1549-B89F-80AF5E80C2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620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4FCD3-2E05-694C-8BF5-C37214465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087C21-728A-D544-8FF1-1A81F3E2A5B2}"/>
              </a:ext>
            </a:extLst>
          </p:cNvPr>
          <p:cNvSpPr txBox="1"/>
          <p:nvPr/>
        </p:nvSpPr>
        <p:spPr>
          <a:xfrm>
            <a:off x="1315570" y="1012954"/>
            <a:ext cx="956085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 b="1"/>
              <a:t>TRUE Connector </a:t>
            </a:r>
          </a:p>
          <a:p>
            <a:endParaRPr lang="en-IT" sz="2800" b="1"/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Base Security Profile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Based on Apache Camel/Spring Boot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Info Model alignment </a:t>
            </a:r>
            <a:r>
              <a:rPr lang="en-IT" sz="2800">
                <a:solidFill>
                  <a:srgbClr val="FF0000"/>
                </a:solidFill>
              </a:rPr>
              <a:t>4.1.X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Tested the integration with other HTTP/HTTPS connectors (GEC, Boost4.0) during t</a:t>
            </a:r>
            <a:r>
              <a:rPr lang="en-GB" sz="2800"/>
              <a:t>h</a:t>
            </a:r>
            <a:r>
              <a:rPr lang="en-IT" sz="2800"/>
              <a:t>e Integration Camp events. </a:t>
            </a:r>
            <a:r>
              <a:rPr lang="en-IT" sz="2800">
                <a:solidFill>
                  <a:srgbClr val="FF0000"/>
                </a:solidFill>
              </a:rPr>
              <a:t>Integration with DSC WIP</a:t>
            </a:r>
            <a:endParaRPr lang="en-IT" sz="2800"/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Main focus on the Execution Core Container, a foreground of the Market4.0 project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IT" sz="2800"/>
              <a:t>Basic Data APP – </a:t>
            </a:r>
            <a:r>
              <a:rPr lang="en-IT" sz="2800">
                <a:solidFill>
                  <a:srgbClr val="FF0000"/>
                </a:solidFill>
              </a:rPr>
              <a:t>FIWARE Data APP WIP</a:t>
            </a:r>
          </a:p>
        </p:txBody>
      </p:sp>
    </p:spTree>
    <p:extLst>
      <p:ext uri="{BB962C8B-B14F-4D97-AF65-F5344CB8AC3E}">
        <p14:creationId xmlns:p14="http://schemas.microsoft.com/office/powerpoint/2010/main" val="383080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05FD7B0-88F4-3C4C-B068-1872B7B085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2152912"/>
              </p:ext>
            </p:extLst>
          </p:nvPr>
        </p:nvGraphicFramePr>
        <p:xfrm>
          <a:off x="1568001" y="579548"/>
          <a:ext cx="9055997" cy="62269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4172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4A585982-4CD0-1442-9D29-0E813F7AE9D0}"/>
              </a:ext>
            </a:extLst>
          </p:cNvPr>
          <p:cNvSpPr txBox="1"/>
          <p:nvPr/>
        </p:nvSpPr>
        <p:spPr>
          <a:xfrm>
            <a:off x="7875350" y="1045844"/>
            <a:ext cx="3558703" cy="507831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T" b="1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</a:rPr>
              <a:t>TRUE Connector</a:t>
            </a:r>
          </a:p>
          <a:p>
            <a:pPr algn="ctr"/>
            <a:r>
              <a:rPr lang="en-IT"/>
              <a:t> </a:t>
            </a:r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037C93D-AC9D-794A-B04A-071DDEF6D8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757944" y="1785392"/>
            <a:ext cx="10676109" cy="3599213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7E56E7EA-091A-6C47-99A1-3E6F981FFFB2}"/>
              </a:ext>
            </a:extLst>
          </p:cNvPr>
          <p:cNvSpPr txBox="1"/>
          <p:nvPr/>
        </p:nvSpPr>
        <p:spPr>
          <a:xfrm>
            <a:off x="757944" y="1045843"/>
            <a:ext cx="3558703" cy="507831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T" b="1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</a:rPr>
              <a:t>TRUE Connector</a:t>
            </a:r>
          </a:p>
          <a:p>
            <a:pPr algn="ctr"/>
            <a:r>
              <a:rPr lang="en-IT"/>
              <a:t> </a:t>
            </a:r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D4D8D5C-771A-5C48-A77E-328D1C157C85}"/>
              </a:ext>
            </a:extLst>
          </p:cNvPr>
          <p:cNvSpPr txBox="1"/>
          <p:nvPr/>
        </p:nvSpPr>
        <p:spPr>
          <a:xfrm>
            <a:off x="4316647" y="1045845"/>
            <a:ext cx="3558703" cy="5078313"/>
          </a:xfrm>
          <a:prstGeom prst="rect">
            <a:avLst/>
          </a:prstGeom>
          <a:solidFill>
            <a:srgbClr val="009FE4">
              <a:alpha val="20000"/>
            </a:srgb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T" b="1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</a:rPr>
              <a:t>IDS Trusted</a:t>
            </a:r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T" b="1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</a:rPr>
              <a:t>Environment</a:t>
            </a:r>
          </a:p>
          <a:p>
            <a:pPr algn="ctr"/>
            <a:r>
              <a:rPr lang="en-IT"/>
              <a:t> </a:t>
            </a:r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  <a:p>
            <a:pPr algn="ctr"/>
            <a:endParaRPr lang="en-IT"/>
          </a:p>
        </p:txBody>
      </p:sp>
      <p:graphicFrame>
        <p:nvGraphicFramePr>
          <p:cNvPr id="10" name="Diagramma 39">
            <a:extLst>
              <a:ext uri="{FF2B5EF4-FFF2-40B4-BE49-F238E27FC236}">
                <a16:creationId xmlns:a16="http://schemas.microsoft.com/office/drawing/2014/main" id="{DEF214A1-16F8-864C-930F-2E03AA702FF7}"/>
              </a:ext>
            </a:extLst>
          </p:cNvPr>
          <p:cNvGraphicFramePr/>
          <p:nvPr/>
        </p:nvGraphicFramePr>
        <p:xfrm>
          <a:off x="2781114" y="1045845"/>
          <a:ext cx="6629771" cy="4766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570428A-9CE1-0343-BDBB-24C4BFF0A76E}"/>
              </a:ext>
            </a:extLst>
          </p:cNvPr>
          <p:cNvSpPr/>
          <p:nvPr/>
        </p:nvSpPr>
        <p:spPr>
          <a:xfrm>
            <a:off x="996732" y="2405743"/>
            <a:ext cx="1317171" cy="2046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Data APP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7679CC6-DBBF-4D44-9EB6-99E7B52A79E6}"/>
              </a:ext>
            </a:extLst>
          </p:cNvPr>
          <p:cNvSpPr/>
          <p:nvPr/>
        </p:nvSpPr>
        <p:spPr>
          <a:xfrm>
            <a:off x="9878097" y="2405743"/>
            <a:ext cx="1317171" cy="2046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Data APP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51FF84-4C09-3D44-8A8C-4F07F75BA55F}"/>
              </a:ext>
            </a:extLst>
          </p:cNvPr>
          <p:cNvCxnSpPr/>
          <p:nvPr/>
        </p:nvCxnSpPr>
        <p:spPr>
          <a:xfrm>
            <a:off x="2308723" y="2775857"/>
            <a:ext cx="46721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96DB1FA-187B-924D-9F8C-8BAE676FD67E}"/>
              </a:ext>
            </a:extLst>
          </p:cNvPr>
          <p:cNvCxnSpPr/>
          <p:nvPr/>
        </p:nvCxnSpPr>
        <p:spPr>
          <a:xfrm>
            <a:off x="9393389" y="3233057"/>
            <a:ext cx="46721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8C4ED55-922B-6549-AB90-A922EB4C00DE}"/>
              </a:ext>
            </a:extLst>
          </p:cNvPr>
          <p:cNvCxnSpPr>
            <a:cxnSpLocks/>
          </p:cNvCxnSpPr>
          <p:nvPr/>
        </p:nvCxnSpPr>
        <p:spPr>
          <a:xfrm rot="10800000">
            <a:off x="9393642" y="3733800"/>
            <a:ext cx="46721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C3D9C61-C5DE-964D-B9AB-E2F23396BF34}"/>
              </a:ext>
            </a:extLst>
          </p:cNvPr>
          <p:cNvCxnSpPr>
            <a:cxnSpLocks/>
          </p:cNvCxnSpPr>
          <p:nvPr/>
        </p:nvCxnSpPr>
        <p:spPr>
          <a:xfrm rot="10800000">
            <a:off x="2309627" y="4091117"/>
            <a:ext cx="46721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797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E8B022-59D1-D941-90AE-1A64A2531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51398" y="1020635"/>
            <a:ext cx="8738955" cy="501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68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4F9A867-E741-F64A-B85B-A2C107645F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131790"/>
              </p:ext>
            </p:extLst>
          </p:nvPr>
        </p:nvGraphicFramePr>
        <p:xfrm>
          <a:off x="1180240" y="1004988"/>
          <a:ext cx="9967372" cy="4992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6799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  <a:p>
            <a:endParaRPr lang="en-IT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159B2F0-A51D-704F-9A55-79842956A5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4719908"/>
              </p:ext>
            </p:extLst>
          </p:nvPr>
        </p:nvGraphicFramePr>
        <p:xfrm>
          <a:off x="2292479" y="456719"/>
          <a:ext cx="10305763" cy="5268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1A36F54E-AF4B-9C44-8DCC-282385A09B04}"/>
              </a:ext>
            </a:extLst>
          </p:cNvPr>
          <p:cNvGrpSpPr/>
          <p:nvPr/>
        </p:nvGrpSpPr>
        <p:grpSpPr>
          <a:xfrm>
            <a:off x="444093" y="1849718"/>
            <a:ext cx="3521907" cy="3158564"/>
            <a:chOff x="1148976" y="1223682"/>
            <a:chExt cx="4031129" cy="403112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A1E7C54-99A3-7245-ACAF-26D6F70AFC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LineDrawing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8976" y="1223682"/>
              <a:ext cx="4031129" cy="4031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9207D2-DC8D-AE48-BAD1-090BE959C8B9}"/>
                </a:ext>
              </a:extLst>
            </p:cNvPr>
            <p:cNvSpPr txBox="1"/>
            <p:nvPr/>
          </p:nvSpPr>
          <p:spPr>
            <a:xfrm>
              <a:off x="2299177" y="2218766"/>
              <a:ext cx="1765789" cy="5892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sz="2400" b="1">
                  <a:solidFill>
                    <a:schemeClr val="bg1"/>
                  </a:solidFill>
                  <a:latin typeface="Broadway" panose="020F0502020204030204" pitchFamily="34" charset="0"/>
                  <a:cs typeface="Broadway" panose="020F0502020204030204" pitchFamily="34" charset="0"/>
                </a:rPr>
                <a:t>Q4/2021</a:t>
              </a:r>
              <a:endParaRPr lang="en-IT" sz="1600" b="1">
                <a:solidFill>
                  <a:schemeClr val="bg1"/>
                </a:solidFill>
                <a:latin typeface="Broadway" panose="020F0502020204030204" pitchFamily="34" charset="0"/>
                <a:cs typeface="Broadway" panose="020F050202020403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E49BB3-547E-BB40-BBA3-72EF66697BCA}"/>
                </a:ext>
              </a:extLst>
            </p:cNvPr>
            <p:cNvSpPr txBox="1"/>
            <p:nvPr/>
          </p:nvSpPr>
          <p:spPr>
            <a:xfrm>
              <a:off x="2144658" y="3360968"/>
              <a:ext cx="1781934" cy="5892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sz="2400" b="1">
                  <a:solidFill>
                    <a:schemeClr val="bg1"/>
                  </a:solidFill>
                  <a:latin typeface="Broadway" panose="020F0502020204030204" pitchFamily="34" charset="0"/>
                  <a:cs typeface="Broadway" panose="020F0502020204030204" pitchFamily="34" charset="0"/>
                </a:rPr>
                <a:t>Q1/2022</a:t>
              </a:r>
              <a:endParaRPr lang="en-IT" b="1">
                <a:solidFill>
                  <a:schemeClr val="bg1"/>
                </a:solidFill>
                <a:latin typeface="Broadway" panose="020F0502020204030204" pitchFamily="34" charset="0"/>
                <a:cs typeface="Broadway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2155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A5274AE-156A-E94F-AA9C-75D01D2EE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61" y="735013"/>
            <a:ext cx="4945427" cy="494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4391F-CAF5-6446-A981-A81CE3FD6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A4F527-CF2E-1C4C-B4BF-EECA9268CC42}"/>
              </a:ext>
            </a:extLst>
          </p:cNvPr>
          <p:cNvSpPr/>
          <p:nvPr/>
        </p:nvSpPr>
        <p:spPr>
          <a:xfrm>
            <a:off x="2757285" y="1564057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IT">
                <a:solidFill>
                  <a:srgbClr val="C00000"/>
                </a:solidFill>
                <a:hlinkClick r:id="rId3"/>
              </a:rPr>
              <a:t>https://github.com/Engineering-Research-and-Development/true-connector</a:t>
            </a:r>
            <a:endParaRPr lang="en-IT">
              <a:solidFill>
                <a:srgbClr val="C00000"/>
              </a:solidFill>
            </a:endParaRPr>
          </a:p>
          <a:p>
            <a:pPr algn="ctr"/>
            <a:endParaRPr lang="en-IT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823647-99B9-C44A-96A6-10D58A965AD7}"/>
              </a:ext>
            </a:extLst>
          </p:cNvPr>
          <p:cNvSpPr/>
          <p:nvPr/>
        </p:nvSpPr>
        <p:spPr>
          <a:xfrm>
            <a:off x="2757285" y="2706057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4"/>
              </a:rPr>
              <a:t>https://github.com/Engineering-Research-and-Development/market4.0-execution_core_container_business_logic</a:t>
            </a:r>
            <a:endParaRPr lang="en-GB">
              <a:solidFill>
                <a:srgbClr val="C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AE44D7-BDA8-C440-B8E8-3E2DAFFE3A43}"/>
              </a:ext>
            </a:extLst>
          </p:cNvPr>
          <p:cNvSpPr/>
          <p:nvPr/>
        </p:nvSpPr>
        <p:spPr>
          <a:xfrm>
            <a:off x="2757285" y="3848057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5"/>
              </a:rPr>
              <a:t>https://github.com/Engineering-Research-and-Development/market4.0-data_app_test_BE</a:t>
            </a:r>
            <a:endParaRPr lang="en-GB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1C5103-322D-4E4A-8DE1-53BAEA1F8839}"/>
              </a:ext>
            </a:extLst>
          </p:cNvPr>
          <p:cNvSpPr txBox="1"/>
          <p:nvPr/>
        </p:nvSpPr>
        <p:spPr>
          <a:xfrm>
            <a:off x="2757285" y="1182401"/>
            <a:ext cx="348044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bg1"/>
                </a:solidFill>
              </a:rPr>
              <a:t>TRUE Connector – Dockerized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7966C1-69B8-BA4F-A277-060986B889DB}"/>
              </a:ext>
            </a:extLst>
          </p:cNvPr>
          <p:cNvSpPr txBox="1"/>
          <p:nvPr/>
        </p:nvSpPr>
        <p:spPr>
          <a:xfrm>
            <a:off x="2757285" y="2336725"/>
            <a:ext cx="6378669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bg1"/>
                </a:solidFill>
              </a:rPr>
              <a:t>TRUE Connector – Execution Core Container Source Code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DCF29A-8DCF-EC4D-8EE8-2655F0810569}"/>
              </a:ext>
            </a:extLst>
          </p:cNvPr>
          <p:cNvSpPr txBox="1"/>
          <p:nvPr/>
        </p:nvSpPr>
        <p:spPr>
          <a:xfrm>
            <a:off x="2757284" y="3478725"/>
            <a:ext cx="5400004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bg1"/>
                </a:solidFill>
              </a:rPr>
              <a:t>TRUE Connector – Trivial Data APP Source Code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D40E1B-5D81-B94B-AEAD-6C0EEDE886D3}"/>
              </a:ext>
            </a:extLst>
          </p:cNvPr>
          <p:cNvSpPr/>
          <p:nvPr/>
        </p:nvSpPr>
        <p:spPr>
          <a:xfrm>
            <a:off x="2757285" y="4990057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6"/>
              </a:rPr>
              <a:t>https://</a:t>
            </a:r>
            <a:r>
              <a:rPr lang="en-GB" err="1">
                <a:solidFill>
                  <a:srgbClr val="C00000"/>
                </a:solidFill>
                <a:hlinkClick r:id="rId6"/>
              </a:rPr>
              <a:t>github.com</a:t>
            </a:r>
            <a:r>
              <a:rPr lang="en-GB">
                <a:solidFill>
                  <a:srgbClr val="C00000"/>
                </a:solidFill>
                <a:hlinkClick r:id="rId6"/>
              </a:rPr>
              <a:t>/Engineering-Research-and-Development/market4.0-uc_data_app</a:t>
            </a:r>
            <a:endParaRPr lang="en-GB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BD6A57-7CA3-9C49-9D2C-E52A428C334E}"/>
              </a:ext>
            </a:extLst>
          </p:cNvPr>
          <p:cNvSpPr txBox="1"/>
          <p:nvPr/>
        </p:nvSpPr>
        <p:spPr>
          <a:xfrm>
            <a:off x="2757284" y="4620725"/>
            <a:ext cx="572054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bg1"/>
                </a:solidFill>
              </a:rPr>
              <a:t>TRUE Connector – Usage Control APP Source Code  </a:t>
            </a:r>
          </a:p>
        </p:txBody>
      </p:sp>
    </p:spTree>
    <p:extLst>
      <p:ext uri="{BB962C8B-B14F-4D97-AF65-F5344CB8AC3E}">
        <p14:creationId xmlns:p14="http://schemas.microsoft.com/office/powerpoint/2010/main" val="945596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2C4CDD01-9AFA-7944-8C77-012E177118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/>
              <a:t>THANK YOU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69B1B04-1EE4-2E4C-85E8-B7EE85ADDA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/>
              <a:t>TRUE Connector</a:t>
            </a:r>
            <a:br>
              <a:rPr lang="it-IT"/>
            </a:br>
            <a:r>
              <a:rPr lang="it-IT">
                <a:solidFill>
                  <a:schemeClr val="bg1">
                    <a:lumMod val="50000"/>
                  </a:schemeClr>
                </a:solidFill>
              </a:rPr>
              <a:t>IDS </a:t>
            </a:r>
            <a:r>
              <a:rPr lang="it-IT" err="1">
                <a:solidFill>
                  <a:schemeClr val="bg1">
                    <a:lumMod val="50000"/>
                  </a:schemeClr>
                </a:solidFill>
              </a:rPr>
              <a:t>Hands-on</a:t>
            </a:r>
            <a:endParaRPr lang="it-IT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3" name="Segnaposto immagine 32">
            <a:extLst>
              <a:ext uri="{FF2B5EF4-FFF2-40B4-BE49-F238E27FC236}">
                <a16:creationId xmlns:a16="http://schemas.microsoft.com/office/drawing/2014/main" id="{A92316FF-538E-404E-86A8-1B25415A1EB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5234512" y="2121621"/>
            <a:ext cx="836708" cy="836708"/>
          </a:xfr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F3141A2-67F8-2940-AA1B-17095617DA1E}"/>
              </a:ext>
            </a:extLst>
          </p:cNvPr>
          <p:cNvSpPr txBox="1"/>
          <p:nvPr/>
        </p:nvSpPr>
        <p:spPr>
          <a:xfrm>
            <a:off x="2390660" y="-4627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Segnaposto testo 3">
            <a:extLst>
              <a:ext uri="{FF2B5EF4-FFF2-40B4-BE49-F238E27FC236}">
                <a16:creationId xmlns:a16="http://schemas.microsoft.com/office/drawing/2014/main" id="{AED2AC14-A6E7-EC4C-83FA-15FAC240189B}"/>
              </a:ext>
            </a:extLst>
          </p:cNvPr>
          <p:cNvSpPr>
            <a:spLocks noGrp="1"/>
          </p:cNvSpPr>
          <p:nvPr/>
        </p:nvSpPr>
        <p:spPr>
          <a:xfrm>
            <a:off x="6230681" y="3850684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Igor </a:t>
            </a:r>
            <a:r>
              <a:rPr lang="it-IT" err="1"/>
              <a:t>Balog</a:t>
            </a:r>
            <a:endParaRPr lang="it-IT"/>
          </a:p>
        </p:txBody>
      </p:sp>
      <p:pic>
        <p:nvPicPr>
          <p:cNvPr id="12" name="Segnaposto immagine 7">
            <a:extLst>
              <a:ext uri="{FF2B5EF4-FFF2-40B4-BE49-F238E27FC236}">
                <a16:creationId xmlns:a16="http://schemas.microsoft.com/office/drawing/2014/main" id="{2CA3E77E-D079-FF4A-968A-897554929346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" b="60"/>
          <a:stretch/>
        </p:blipFill>
        <p:spPr>
          <a:xfrm>
            <a:off x="5264008" y="4245037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BC03CBC3-8E2C-4DC5-84D1-3FA121303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00683" y="1768141"/>
            <a:ext cx="2868421" cy="619125"/>
          </a:xfrm>
        </p:spPr>
        <p:txBody>
          <a:bodyPr/>
          <a:lstStyle/>
          <a:p>
            <a:r>
              <a:rPr lang="it-IT"/>
              <a:t>Gabriele De Luca</a:t>
            </a:r>
          </a:p>
        </p:txBody>
      </p:sp>
      <p:sp>
        <p:nvSpPr>
          <p:cNvPr id="20" name="Segnaposto testo 15">
            <a:extLst>
              <a:ext uri="{FF2B5EF4-FFF2-40B4-BE49-F238E27FC236}">
                <a16:creationId xmlns:a16="http://schemas.microsoft.com/office/drawing/2014/main" id="{C0A1D95B-1FA6-4AFA-A564-BC3EAEDC8DB0}"/>
              </a:ext>
            </a:extLst>
          </p:cNvPr>
          <p:cNvSpPr txBox="1">
            <a:spLocks/>
          </p:cNvSpPr>
          <p:nvPr/>
        </p:nvSpPr>
        <p:spPr>
          <a:xfrm>
            <a:off x="6200682" y="2411354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Senior </a:t>
            </a:r>
            <a:r>
              <a:rPr lang="it-IT" err="1"/>
              <a:t>Researcher</a:t>
            </a:r>
            <a:endParaRPr lang="it-IT"/>
          </a:p>
          <a:p>
            <a:r>
              <a:rPr lang="it-IT">
                <a:hlinkClick r:id="rId4"/>
              </a:rPr>
              <a:t>gabriele.deluca@eng.it</a:t>
            </a:r>
            <a:endParaRPr lang="it-IT"/>
          </a:p>
          <a:p>
            <a:endParaRPr lang="it-IT"/>
          </a:p>
        </p:txBody>
      </p:sp>
      <p:sp>
        <p:nvSpPr>
          <p:cNvPr id="21" name="Segnaposto testo 15">
            <a:extLst>
              <a:ext uri="{FF2B5EF4-FFF2-40B4-BE49-F238E27FC236}">
                <a16:creationId xmlns:a16="http://schemas.microsoft.com/office/drawing/2014/main" id="{ABB21627-F0BE-4D15-B8A0-BE64357375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0681" y="4537105"/>
            <a:ext cx="2868421" cy="581025"/>
          </a:xfrm>
        </p:spPr>
        <p:txBody>
          <a:bodyPr>
            <a:normAutofit lnSpcReduction="10000"/>
          </a:bodyPr>
          <a:lstStyle/>
          <a:p>
            <a:r>
              <a:rPr lang="it-IT"/>
              <a:t>Senior Developer</a:t>
            </a:r>
          </a:p>
          <a:p>
            <a:r>
              <a:rPr lang="it-IT">
                <a:hlinkClick r:id="rId5"/>
              </a:rPr>
              <a:t>igor.balog@eng.it</a:t>
            </a:r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</p:txBody>
      </p:sp>
      <p:sp>
        <p:nvSpPr>
          <p:cNvPr id="11" name="Segnaposto testo 3">
            <a:extLst>
              <a:ext uri="{FF2B5EF4-FFF2-40B4-BE49-F238E27FC236}">
                <a16:creationId xmlns:a16="http://schemas.microsoft.com/office/drawing/2014/main" id="{F1A6F0E5-081A-EA4E-A83A-7246CFB711B0}"/>
              </a:ext>
            </a:extLst>
          </p:cNvPr>
          <p:cNvSpPr>
            <a:spLocks noGrp="1"/>
          </p:cNvSpPr>
          <p:nvPr/>
        </p:nvSpPr>
        <p:spPr>
          <a:xfrm>
            <a:off x="6230681" y="4907343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Angelo Marguglio</a:t>
            </a:r>
          </a:p>
        </p:txBody>
      </p:sp>
      <p:pic>
        <p:nvPicPr>
          <p:cNvPr id="14" name="Segnaposto immagine 7">
            <a:extLst>
              <a:ext uri="{FF2B5EF4-FFF2-40B4-BE49-F238E27FC236}">
                <a16:creationId xmlns:a16="http://schemas.microsoft.com/office/drawing/2014/main" id="{91986406-C452-0A4D-B996-428FA25FDBDA}"/>
              </a:ext>
            </a:extLst>
          </p:cNvPr>
          <p:cNvPicPr>
            <a:picLocks noGrp="1" noChangeAspect="1"/>
          </p:cNvPicPr>
          <p:nvPr/>
        </p:nvPicPr>
        <p:blipFill>
          <a:blip r:embed="rId6"/>
          <a:srcRect t="60" b="60"/>
          <a:stretch/>
        </p:blipFill>
        <p:spPr>
          <a:xfrm>
            <a:off x="5264008" y="5301696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4C60753-C5F5-314A-8927-92B164619718}"/>
              </a:ext>
            </a:extLst>
          </p:cNvPr>
          <p:cNvSpPr txBox="1">
            <a:spLocks/>
          </p:cNvSpPr>
          <p:nvPr/>
        </p:nvSpPr>
        <p:spPr>
          <a:xfrm>
            <a:off x="6230681" y="5593764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Head of Unit</a:t>
            </a:r>
          </a:p>
          <a:p>
            <a:r>
              <a:rPr lang="it-IT">
                <a:hlinkClick r:id="rId7"/>
              </a:rPr>
              <a:t>angelo.marguglio@eng.it</a:t>
            </a:r>
            <a:endParaRPr lang="it-IT"/>
          </a:p>
          <a:p>
            <a:endParaRPr lang="it-IT"/>
          </a:p>
          <a:p>
            <a:endParaRPr lang="it-IT"/>
          </a:p>
        </p:txBody>
      </p:sp>
      <p:sp>
        <p:nvSpPr>
          <p:cNvPr id="17" name="Segnaposto testo 3">
            <a:extLst>
              <a:ext uri="{FF2B5EF4-FFF2-40B4-BE49-F238E27FC236}">
                <a16:creationId xmlns:a16="http://schemas.microsoft.com/office/drawing/2014/main" id="{757A50AA-136F-624E-9C00-B22090FDCA1D}"/>
              </a:ext>
            </a:extLst>
          </p:cNvPr>
          <p:cNvSpPr>
            <a:spLocks noGrp="1"/>
          </p:cNvSpPr>
          <p:nvPr/>
        </p:nvSpPr>
        <p:spPr>
          <a:xfrm>
            <a:off x="6221151" y="2802619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David </a:t>
            </a:r>
            <a:r>
              <a:rPr lang="it-IT" err="1"/>
              <a:t>Jovanovic</a:t>
            </a:r>
            <a:endParaRPr lang="it-IT"/>
          </a:p>
        </p:txBody>
      </p:sp>
      <p:pic>
        <p:nvPicPr>
          <p:cNvPr id="18" name="Segnaposto immagine 7">
            <a:extLst>
              <a:ext uri="{FF2B5EF4-FFF2-40B4-BE49-F238E27FC236}">
                <a16:creationId xmlns:a16="http://schemas.microsoft.com/office/drawing/2014/main" id="{98BB3CBC-3498-6A48-9568-976BE8523A96}"/>
              </a:ext>
            </a:extLst>
          </p:cNvPr>
          <p:cNvPicPr>
            <a:picLocks noGrp="1" noChangeAspect="1"/>
          </p:cNvPicPr>
          <p:nvPr/>
        </p:nvPicPr>
        <p:blipFill>
          <a:blip r:embed="rId8"/>
          <a:srcRect t="60" b="60"/>
          <a:stretch/>
        </p:blipFill>
        <p:spPr>
          <a:xfrm>
            <a:off x="5254478" y="3196972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" name="Segnaposto testo 15">
            <a:extLst>
              <a:ext uri="{FF2B5EF4-FFF2-40B4-BE49-F238E27FC236}">
                <a16:creationId xmlns:a16="http://schemas.microsoft.com/office/drawing/2014/main" id="{72D9DC15-C979-D944-81CF-BF171A6B0C9C}"/>
              </a:ext>
            </a:extLst>
          </p:cNvPr>
          <p:cNvSpPr txBox="1">
            <a:spLocks/>
          </p:cNvSpPr>
          <p:nvPr/>
        </p:nvSpPr>
        <p:spPr>
          <a:xfrm>
            <a:off x="6221151" y="3489040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Developer</a:t>
            </a:r>
          </a:p>
          <a:p>
            <a:r>
              <a:rPr lang="it-IT">
                <a:hlinkClick r:id="rId9"/>
              </a:rPr>
              <a:t>david.jovanovic@eng.it</a:t>
            </a:r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</p:txBody>
      </p:sp>
      <p:sp>
        <p:nvSpPr>
          <p:cNvPr id="23" name="Segnaposto testo 12">
            <a:extLst>
              <a:ext uri="{FF2B5EF4-FFF2-40B4-BE49-F238E27FC236}">
                <a16:creationId xmlns:a16="http://schemas.microsoft.com/office/drawing/2014/main" id="{08E183DA-C430-4CAB-AAF0-5DA2DE250D8A}"/>
              </a:ext>
            </a:extLst>
          </p:cNvPr>
          <p:cNvSpPr txBox="1">
            <a:spLocks/>
          </p:cNvSpPr>
          <p:nvPr/>
        </p:nvSpPr>
        <p:spPr>
          <a:xfrm>
            <a:off x="9511919" y="1767791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Mattia Marzano</a:t>
            </a:r>
          </a:p>
        </p:txBody>
      </p:sp>
      <p:sp>
        <p:nvSpPr>
          <p:cNvPr id="24" name="Segnaposto testo 15">
            <a:extLst>
              <a:ext uri="{FF2B5EF4-FFF2-40B4-BE49-F238E27FC236}">
                <a16:creationId xmlns:a16="http://schemas.microsoft.com/office/drawing/2014/main" id="{A3592410-1816-4C93-891F-E09DC1A3B29D}"/>
              </a:ext>
            </a:extLst>
          </p:cNvPr>
          <p:cNvSpPr txBox="1">
            <a:spLocks/>
          </p:cNvSpPr>
          <p:nvPr/>
        </p:nvSpPr>
        <p:spPr>
          <a:xfrm>
            <a:off x="9511918" y="2411004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err="1"/>
              <a:t>Researcher</a:t>
            </a:r>
            <a:endParaRPr lang="it-IT"/>
          </a:p>
          <a:p>
            <a:r>
              <a:rPr lang="it-IT">
                <a:hlinkClick r:id="rId10"/>
              </a:rPr>
              <a:t>mattiagiuseppe.marzano@eng.it</a:t>
            </a:r>
            <a:endParaRPr lang="it-IT"/>
          </a:p>
          <a:p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827A64C-6208-42ED-897F-194E781FC7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42425" y="2121620"/>
            <a:ext cx="643622" cy="8367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557019-8028-491C-9F72-49A6A50BAB7A}"/>
              </a:ext>
            </a:extLst>
          </p:cNvPr>
          <p:cNvSpPr txBox="1"/>
          <p:nvPr/>
        </p:nvSpPr>
        <p:spPr>
          <a:xfrm>
            <a:off x="9512273" y="316309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600">
                <a:latin typeface="Arial Black"/>
              </a:rPr>
              <a:t>Petar</a:t>
            </a:r>
            <a:r>
              <a:rPr lang="it-IT">
                <a:latin typeface="Arial Black"/>
              </a:rPr>
              <a:t> </a:t>
            </a:r>
            <a:r>
              <a:rPr lang="it-IT" sz="1600" err="1">
                <a:latin typeface="Arial Black"/>
              </a:rPr>
              <a:t>Crepulja</a:t>
            </a:r>
            <a:endParaRPr lang="en-US" sz="1600"/>
          </a:p>
        </p:txBody>
      </p:sp>
      <p:sp>
        <p:nvSpPr>
          <p:cNvPr id="25" name="Segnaposto testo 15">
            <a:extLst>
              <a:ext uri="{FF2B5EF4-FFF2-40B4-BE49-F238E27FC236}">
                <a16:creationId xmlns:a16="http://schemas.microsoft.com/office/drawing/2014/main" id="{53DEA055-F3EB-4860-A8F1-05B11348172E}"/>
              </a:ext>
            </a:extLst>
          </p:cNvPr>
          <p:cNvSpPr txBox="1">
            <a:spLocks/>
          </p:cNvSpPr>
          <p:nvPr/>
        </p:nvSpPr>
        <p:spPr>
          <a:xfrm>
            <a:off x="9511918" y="3532417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Developer</a:t>
            </a:r>
          </a:p>
          <a:p>
            <a:r>
              <a:rPr lang="it-IT">
                <a:hlinkClick r:id="rId12"/>
              </a:rPr>
              <a:t>petar.crepulja@eng.it</a:t>
            </a:r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83AF18A-4C12-418E-A7DA-BED22A1076C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19415" y="3196972"/>
            <a:ext cx="665180" cy="91647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9013115"/>
      </p:ext>
    </p:extLst>
  </p:cSld>
  <p:clrMapOvr>
    <a:masterClrMapping/>
  </p:clrMapOvr>
</p:sld>
</file>

<file path=ppt/theme/theme1.xml><?xml version="1.0" encoding="utf-8"?>
<a:theme xmlns:a="http://schemas.openxmlformats.org/drawingml/2006/main" name="Eng Light">
  <a:themeElements>
    <a:clrScheme name="Eng Innovation">
      <a:dk1>
        <a:srgbClr val="0A152C"/>
      </a:dk1>
      <a:lt1>
        <a:srgbClr val="FFFFFF"/>
      </a:lt1>
      <a:dk2>
        <a:srgbClr val="002E54"/>
      </a:dk2>
      <a:lt2>
        <a:srgbClr val="F2F3F6"/>
      </a:lt2>
      <a:accent1>
        <a:srgbClr val="C70049"/>
      </a:accent1>
      <a:accent2>
        <a:srgbClr val="FF2F60"/>
      </a:accent2>
      <a:accent3>
        <a:srgbClr val="FCBB2F"/>
      </a:accent3>
      <a:accent4>
        <a:srgbClr val="00C6B7"/>
      </a:accent4>
      <a:accent5>
        <a:srgbClr val="A7FF14"/>
      </a:accent5>
      <a:accent6>
        <a:srgbClr val="E673E3"/>
      </a:accent6>
      <a:hlink>
        <a:srgbClr val="00A2EF"/>
      </a:hlink>
      <a:folHlink>
        <a:srgbClr val="0072D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-innovation-template--181204" id="{91CE9128-6137-1F44-A84D-7C8B83E544EE}" vid="{9E474229-2F01-D64C-BDCB-3A89BB9BE012}"/>
    </a:ext>
  </a:extLst>
</a:theme>
</file>

<file path=ppt/theme/theme2.xml><?xml version="1.0" encoding="utf-8"?>
<a:theme xmlns:a="http://schemas.openxmlformats.org/drawingml/2006/main" name="Eng Light Alt">
  <a:themeElements>
    <a:clrScheme name="Eng Innovation">
      <a:dk1>
        <a:srgbClr val="0A152C"/>
      </a:dk1>
      <a:lt1>
        <a:srgbClr val="FFFFFF"/>
      </a:lt1>
      <a:dk2>
        <a:srgbClr val="002E54"/>
      </a:dk2>
      <a:lt2>
        <a:srgbClr val="F2F3F6"/>
      </a:lt2>
      <a:accent1>
        <a:srgbClr val="C70049"/>
      </a:accent1>
      <a:accent2>
        <a:srgbClr val="FF2F60"/>
      </a:accent2>
      <a:accent3>
        <a:srgbClr val="FCBB2F"/>
      </a:accent3>
      <a:accent4>
        <a:srgbClr val="00C6B7"/>
      </a:accent4>
      <a:accent5>
        <a:srgbClr val="A7FF14"/>
      </a:accent5>
      <a:accent6>
        <a:srgbClr val="E673E3"/>
      </a:accent6>
      <a:hlink>
        <a:srgbClr val="00A2EF"/>
      </a:hlink>
      <a:folHlink>
        <a:srgbClr val="0072D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-innovation-template--181204" id="{91CE9128-6137-1F44-A84D-7C8B83E544EE}" vid="{9E474229-2F01-D64C-BDCB-3A89BB9BE012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262181B717B664EBAE2FD8AA4A222E5" ma:contentTypeVersion="11" ma:contentTypeDescription="Creare un nuovo documento." ma:contentTypeScope="" ma:versionID="caf782595245c76a786bbf3c80926949">
  <xsd:schema xmlns:xsd="http://www.w3.org/2001/XMLSchema" xmlns:xs="http://www.w3.org/2001/XMLSchema" xmlns:p="http://schemas.microsoft.com/office/2006/metadata/properties" xmlns:ns2="64defd05-22ed-4338-b7c3-4ba26a619fd7" xmlns:ns3="07b98ffb-1673-4cf6-a209-b01fea681a22" targetNamespace="http://schemas.microsoft.com/office/2006/metadata/properties" ma:root="true" ma:fieldsID="5699c9e47169d704176dadec2e27844a" ns2:_="" ns3:_="">
    <xsd:import namespace="64defd05-22ed-4338-b7c3-4ba26a619fd7"/>
    <xsd:import namespace="07b98ffb-1673-4cf6-a209-b01fea681a2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defd05-22ed-4338-b7c3-4ba26a619f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b98ffb-1673-4cf6-a209-b01fea681a2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0E6DDC-F0E1-4CF9-B258-1E77699A91C2}">
  <ds:schemaRefs>
    <ds:schemaRef ds:uri="05688da4-c59b-45d8-9bde-f7248cc8364f"/>
    <ds:schemaRef ds:uri="8c2eb72f-f039-4aa8-8dc1-10511d3a540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F32353A-6BD2-48AE-899E-A07786DB48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03ECEA-957C-41F3-A17A-3E5DBD1E53AF}">
  <ds:schemaRefs>
    <ds:schemaRef ds:uri="07b98ffb-1673-4cf6-a209-b01fea681a22"/>
    <ds:schemaRef ds:uri="64defd05-22ed-4338-b7c3-4ba26a619fd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eng-innovation-template--181204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Eng Light</vt:lpstr>
      <vt:lpstr>Eng Light Alt</vt:lpstr>
      <vt:lpstr>TRUE CONNECTOR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INNOVATION</dc:title>
  <dc:creator>Giani Roberta</dc:creator>
  <cp:revision>1</cp:revision>
  <dcterms:created xsi:type="dcterms:W3CDTF">2018-12-05T10:16:14Z</dcterms:created>
  <dcterms:modified xsi:type="dcterms:W3CDTF">2021-10-20T07:40:55Z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0x0101000262181B717B664EBAE2FD8AA4A222E5</vt:lpwstr>
  </property>
</Properties>
</file>

<file path=docProps/thumbnail.jpeg>
</file>